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0" r:id="rId4"/>
    <p:sldId id="258" r:id="rId5"/>
    <p:sldId id="261" r:id="rId6"/>
    <p:sldId id="25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2455EC-C6A2-4C6D-8D0C-31C417B1A29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5F7D7CC9-AF28-40BD-8486-1A0BEF23C76C}">
      <dgm:prSet phldrT="[Text]"/>
      <dgm:spPr/>
      <dgm:t>
        <a:bodyPr/>
        <a:lstStyle/>
        <a:p>
          <a:r>
            <a:rPr lang="en-US" dirty="0" smtClean="0"/>
            <a:t>THEORIES</a:t>
          </a:r>
          <a:endParaRPr lang="en-US" dirty="0"/>
        </a:p>
      </dgm:t>
    </dgm:pt>
    <dgm:pt modelId="{E2D8116A-49B1-41A7-8F9B-7358B2955F9F}" type="parTrans" cxnId="{4A2F6B94-0EA6-4A9C-864B-3C3A8C21E122}">
      <dgm:prSet/>
      <dgm:spPr/>
      <dgm:t>
        <a:bodyPr/>
        <a:lstStyle/>
        <a:p>
          <a:endParaRPr lang="en-US"/>
        </a:p>
      </dgm:t>
    </dgm:pt>
    <dgm:pt modelId="{3CBE2FB1-D0E2-4310-BD80-0177769C3D65}" type="sibTrans" cxnId="{4A2F6B94-0EA6-4A9C-864B-3C3A8C21E122}">
      <dgm:prSet/>
      <dgm:spPr/>
      <dgm:t>
        <a:bodyPr/>
        <a:lstStyle/>
        <a:p>
          <a:endParaRPr lang="en-US"/>
        </a:p>
      </dgm:t>
    </dgm:pt>
    <dgm:pt modelId="{85AD1BCF-341F-4C32-855C-7D8A6BACEEC8}">
      <dgm:prSet phldrT="[Text]"/>
      <dgm:spPr/>
      <dgm:t>
        <a:bodyPr/>
        <a:lstStyle/>
        <a:p>
          <a:r>
            <a:rPr lang="en-US" dirty="0" smtClean="0"/>
            <a:t>Evolutionary or uniformitarian (Monistic concept)</a:t>
          </a:r>
          <a:endParaRPr lang="en-US" dirty="0"/>
        </a:p>
      </dgm:t>
    </dgm:pt>
    <dgm:pt modelId="{341C23F8-041B-4E74-9660-21E9ECB62D95}" type="parTrans" cxnId="{0827372B-4385-4123-A05D-5442F847FA99}">
      <dgm:prSet/>
      <dgm:spPr/>
      <dgm:t>
        <a:bodyPr/>
        <a:lstStyle/>
        <a:p>
          <a:endParaRPr lang="en-US"/>
        </a:p>
      </dgm:t>
    </dgm:pt>
    <dgm:pt modelId="{DC126FE3-38AC-432B-9597-8CDBF18CE63C}" type="sibTrans" cxnId="{0827372B-4385-4123-A05D-5442F847FA99}">
      <dgm:prSet/>
      <dgm:spPr/>
      <dgm:t>
        <a:bodyPr/>
        <a:lstStyle/>
        <a:p>
          <a:endParaRPr lang="en-US"/>
        </a:p>
      </dgm:t>
    </dgm:pt>
    <dgm:pt modelId="{DA686A8F-C1D3-419C-8736-7F3E5668F0BF}">
      <dgm:prSet phldrT="[Text]"/>
      <dgm:spPr/>
      <dgm:t>
        <a:bodyPr/>
        <a:lstStyle/>
        <a:p>
          <a:r>
            <a:rPr lang="en-US" dirty="0" smtClean="0"/>
            <a:t>Gaseous mass theory of </a:t>
          </a:r>
          <a:r>
            <a:rPr lang="en-US" dirty="0" err="1" smtClean="0"/>
            <a:t>kant</a:t>
          </a:r>
          <a:endParaRPr lang="en-US" dirty="0"/>
        </a:p>
      </dgm:t>
    </dgm:pt>
    <dgm:pt modelId="{C1006B5E-E365-41F9-8111-1AD25337DE9B}" type="parTrans" cxnId="{83EA7083-3E11-4381-B400-B84BAFC4DAFA}">
      <dgm:prSet/>
      <dgm:spPr/>
      <dgm:t>
        <a:bodyPr/>
        <a:lstStyle/>
        <a:p>
          <a:endParaRPr lang="en-US"/>
        </a:p>
      </dgm:t>
    </dgm:pt>
    <dgm:pt modelId="{78A98FA6-96DD-4D41-B3D6-FEBF6729D36B}" type="sibTrans" cxnId="{83EA7083-3E11-4381-B400-B84BAFC4DAFA}">
      <dgm:prSet/>
      <dgm:spPr/>
      <dgm:t>
        <a:bodyPr/>
        <a:lstStyle/>
        <a:p>
          <a:endParaRPr lang="en-US"/>
        </a:p>
      </dgm:t>
    </dgm:pt>
    <dgm:pt modelId="{6B947D8A-39EC-4A85-B18B-043ED6B67D5F}">
      <dgm:prSet phldrT="[Text]"/>
      <dgm:spPr/>
      <dgm:t>
        <a:bodyPr/>
        <a:lstStyle/>
        <a:p>
          <a:r>
            <a:rPr lang="en-US" dirty="0" smtClean="0"/>
            <a:t>Nebular hypothesis of Laplace</a:t>
          </a:r>
          <a:endParaRPr lang="en-US" dirty="0"/>
        </a:p>
      </dgm:t>
    </dgm:pt>
    <dgm:pt modelId="{5AA12923-478B-46DA-A071-DCE55ED3AAFC}" type="parTrans" cxnId="{564B732F-8F50-4974-A8E3-EFE30D4D0D1D}">
      <dgm:prSet/>
      <dgm:spPr/>
      <dgm:t>
        <a:bodyPr/>
        <a:lstStyle/>
        <a:p>
          <a:endParaRPr lang="en-US"/>
        </a:p>
      </dgm:t>
    </dgm:pt>
    <dgm:pt modelId="{8554E73D-53AA-4F72-A81F-B1D7D9263AF4}" type="sibTrans" cxnId="{564B732F-8F50-4974-A8E3-EFE30D4D0D1D}">
      <dgm:prSet/>
      <dgm:spPr/>
      <dgm:t>
        <a:bodyPr/>
        <a:lstStyle/>
        <a:p>
          <a:endParaRPr lang="en-US"/>
        </a:p>
      </dgm:t>
    </dgm:pt>
    <dgm:pt modelId="{173B6F2A-412B-4174-B097-937575B29C56}">
      <dgm:prSet phldrT="[Text]"/>
      <dgm:spPr/>
      <dgm:t>
        <a:bodyPr/>
        <a:lstStyle/>
        <a:p>
          <a:r>
            <a:rPr lang="en-US" dirty="0" smtClean="0"/>
            <a:t>Catastrophic or cataclysmic (Dualistic concept)</a:t>
          </a:r>
          <a:endParaRPr lang="en-US" dirty="0"/>
        </a:p>
      </dgm:t>
    </dgm:pt>
    <dgm:pt modelId="{289831C9-7454-457F-AAB4-E269B12F1A24}" type="parTrans" cxnId="{C4149E44-D0D7-4D40-A626-F20214FCB21C}">
      <dgm:prSet/>
      <dgm:spPr/>
      <dgm:t>
        <a:bodyPr/>
        <a:lstStyle/>
        <a:p>
          <a:endParaRPr lang="en-US"/>
        </a:p>
      </dgm:t>
    </dgm:pt>
    <dgm:pt modelId="{67B53265-8A17-47B9-B5C7-9DD229D3CE4C}" type="sibTrans" cxnId="{C4149E44-D0D7-4D40-A626-F20214FCB21C}">
      <dgm:prSet/>
      <dgm:spPr/>
      <dgm:t>
        <a:bodyPr/>
        <a:lstStyle/>
        <a:p>
          <a:endParaRPr lang="en-US"/>
        </a:p>
      </dgm:t>
    </dgm:pt>
    <dgm:pt modelId="{1F587461-33E3-4508-A568-C2A306AC4ADF}">
      <dgm:prSet phldrT="[Text]"/>
      <dgm:spPr/>
      <dgm:t>
        <a:bodyPr/>
        <a:lstStyle/>
        <a:p>
          <a:r>
            <a:rPr lang="en-US" dirty="0" err="1" smtClean="0"/>
            <a:t>Planetesimal</a:t>
          </a:r>
          <a:r>
            <a:rPr lang="en-US" dirty="0" smtClean="0"/>
            <a:t> hypothesis of Chamberlin and Moulton</a:t>
          </a:r>
          <a:endParaRPr lang="en-US" dirty="0"/>
        </a:p>
      </dgm:t>
    </dgm:pt>
    <dgm:pt modelId="{31866A2F-DB6A-4F95-857E-080192F3229E}" type="parTrans" cxnId="{2215E72E-709E-4805-AF1D-EC0AE4D8509E}">
      <dgm:prSet/>
      <dgm:spPr/>
      <dgm:t>
        <a:bodyPr/>
        <a:lstStyle/>
        <a:p>
          <a:endParaRPr lang="en-US"/>
        </a:p>
      </dgm:t>
    </dgm:pt>
    <dgm:pt modelId="{93AE377A-6881-4DD9-A573-5DD268BCC155}" type="sibTrans" cxnId="{2215E72E-709E-4805-AF1D-EC0AE4D8509E}">
      <dgm:prSet/>
      <dgm:spPr/>
      <dgm:t>
        <a:bodyPr/>
        <a:lstStyle/>
        <a:p>
          <a:endParaRPr lang="en-US"/>
        </a:p>
      </dgm:t>
    </dgm:pt>
    <dgm:pt modelId="{DA6406EE-2846-449A-B328-E31DC416DB7E}">
      <dgm:prSet phldrT="[Text]"/>
      <dgm:spPr/>
      <dgm:t>
        <a:bodyPr/>
        <a:lstStyle/>
        <a:p>
          <a:r>
            <a:rPr lang="en-US" dirty="0" smtClean="0"/>
            <a:t>The electromagnetic theory of Dr. </a:t>
          </a:r>
          <a:r>
            <a:rPr lang="en-US" dirty="0" err="1" smtClean="0"/>
            <a:t>Hannes</a:t>
          </a:r>
          <a:r>
            <a:rPr lang="en-US" dirty="0" smtClean="0"/>
            <a:t> Alfven’s</a:t>
          </a:r>
          <a:endParaRPr lang="en-US" dirty="0"/>
        </a:p>
      </dgm:t>
    </dgm:pt>
    <dgm:pt modelId="{FCCB9B82-15DC-4FD6-BF4B-5D239BBA7BD4}" type="parTrans" cxnId="{1DBFED06-937C-4D8F-A5D3-4C050F91E6D9}">
      <dgm:prSet/>
      <dgm:spPr/>
      <dgm:t>
        <a:bodyPr/>
        <a:lstStyle/>
        <a:p>
          <a:endParaRPr lang="en-US"/>
        </a:p>
      </dgm:t>
    </dgm:pt>
    <dgm:pt modelId="{634069AD-D52F-49CE-B21D-E3C3E4EB1C13}" type="sibTrans" cxnId="{1DBFED06-937C-4D8F-A5D3-4C050F91E6D9}">
      <dgm:prSet/>
      <dgm:spPr/>
      <dgm:t>
        <a:bodyPr/>
        <a:lstStyle/>
        <a:p>
          <a:endParaRPr lang="en-US"/>
        </a:p>
      </dgm:t>
    </dgm:pt>
    <dgm:pt modelId="{D02216C7-4F78-4716-B510-4655535E4AF0}">
      <dgm:prSet phldrT="[Text]"/>
      <dgm:spPr/>
      <dgm:t>
        <a:bodyPr/>
        <a:lstStyle/>
        <a:p>
          <a:r>
            <a:rPr lang="en-US" dirty="0" smtClean="0"/>
            <a:t>Dust gas cloud theory of Dr. </a:t>
          </a:r>
          <a:r>
            <a:rPr lang="en-US" dirty="0" err="1" smtClean="0"/>
            <a:t>weitzesacker’s</a:t>
          </a:r>
          <a:r>
            <a:rPr lang="en-US" dirty="0" smtClean="0"/>
            <a:t> and </a:t>
          </a:r>
          <a:r>
            <a:rPr lang="en-US" dirty="0" err="1" smtClean="0"/>
            <a:t>otto</a:t>
          </a:r>
          <a:r>
            <a:rPr lang="en-US" dirty="0" smtClean="0"/>
            <a:t> </a:t>
          </a:r>
          <a:r>
            <a:rPr lang="en-US" dirty="0" err="1" smtClean="0"/>
            <a:t>schmidt</a:t>
          </a:r>
          <a:endParaRPr lang="en-US" dirty="0"/>
        </a:p>
      </dgm:t>
    </dgm:pt>
    <dgm:pt modelId="{A4F04CCA-EA65-419C-A14A-5D9DF9B2F071}" type="parTrans" cxnId="{60F6CB9E-E942-4492-92B7-889A5A621961}">
      <dgm:prSet/>
      <dgm:spPr/>
      <dgm:t>
        <a:bodyPr/>
        <a:lstStyle/>
        <a:p>
          <a:endParaRPr lang="en-US"/>
        </a:p>
      </dgm:t>
    </dgm:pt>
    <dgm:pt modelId="{EA59A01D-5437-441F-A279-4F48BA0ECD40}" type="sibTrans" cxnId="{60F6CB9E-E942-4492-92B7-889A5A621961}">
      <dgm:prSet/>
      <dgm:spPr/>
      <dgm:t>
        <a:bodyPr/>
        <a:lstStyle/>
        <a:p>
          <a:endParaRPr lang="en-US"/>
        </a:p>
      </dgm:t>
    </dgm:pt>
    <dgm:pt modelId="{AF61061F-4699-448E-8716-F40A2CC12468}">
      <dgm:prSet phldrT="[Text]"/>
      <dgm:spPr/>
      <dgm:t>
        <a:bodyPr/>
        <a:lstStyle/>
        <a:p>
          <a:r>
            <a:rPr lang="en-US" dirty="0" smtClean="0"/>
            <a:t>Tidal hypothesis of James jeans and Harold </a:t>
          </a:r>
          <a:r>
            <a:rPr lang="en-US" dirty="0" err="1" smtClean="0"/>
            <a:t>Jeffreys</a:t>
          </a:r>
          <a:endParaRPr lang="en-US" dirty="0"/>
        </a:p>
      </dgm:t>
    </dgm:pt>
    <dgm:pt modelId="{744A4E7E-3A35-43F2-BD16-0A2910A250B5}" type="parTrans" cxnId="{52F5EFA7-3A8B-404A-BCEF-8E8CE286BEA7}">
      <dgm:prSet/>
      <dgm:spPr/>
      <dgm:t>
        <a:bodyPr/>
        <a:lstStyle/>
        <a:p>
          <a:endParaRPr lang="en-US"/>
        </a:p>
      </dgm:t>
    </dgm:pt>
    <dgm:pt modelId="{13FF869B-D938-41F9-A02D-B4D3B2B3760E}" type="sibTrans" cxnId="{52F5EFA7-3A8B-404A-BCEF-8E8CE286BEA7}">
      <dgm:prSet/>
      <dgm:spPr/>
      <dgm:t>
        <a:bodyPr/>
        <a:lstStyle/>
        <a:p>
          <a:endParaRPr lang="en-US"/>
        </a:p>
      </dgm:t>
    </dgm:pt>
    <dgm:pt modelId="{28A4F8B9-DC6F-4B95-9504-CD707BF4B491}">
      <dgm:prSet phldrT="[Text]"/>
      <dgm:spPr/>
      <dgm:t>
        <a:bodyPr/>
        <a:lstStyle/>
        <a:p>
          <a:r>
            <a:rPr lang="en-US" dirty="0" smtClean="0"/>
            <a:t>Binary star hypothesis of H.N. </a:t>
          </a:r>
          <a:r>
            <a:rPr lang="en-US" dirty="0" err="1" smtClean="0"/>
            <a:t>Russel</a:t>
          </a:r>
          <a:r>
            <a:rPr lang="en-US" dirty="0" smtClean="0"/>
            <a:t> and R.A. </a:t>
          </a:r>
          <a:r>
            <a:rPr lang="en-US" dirty="0" err="1" smtClean="0"/>
            <a:t>lyttleton</a:t>
          </a:r>
          <a:endParaRPr lang="en-US" dirty="0"/>
        </a:p>
      </dgm:t>
    </dgm:pt>
    <dgm:pt modelId="{09E280AB-CFE0-4F75-8357-CDC45A7AD20D}" type="parTrans" cxnId="{74DA9A87-2F69-479C-BF3B-69BB9FD3F6D6}">
      <dgm:prSet/>
      <dgm:spPr/>
      <dgm:t>
        <a:bodyPr/>
        <a:lstStyle/>
        <a:p>
          <a:endParaRPr lang="en-US"/>
        </a:p>
      </dgm:t>
    </dgm:pt>
    <dgm:pt modelId="{9000918A-C873-4A1B-B349-DFDB1BF613F5}" type="sibTrans" cxnId="{74DA9A87-2F69-479C-BF3B-69BB9FD3F6D6}">
      <dgm:prSet/>
      <dgm:spPr/>
      <dgm:t>
        <a:bodyPr/>
        <a:lstStyle/>
        <a:p>
          <a:endParaRPr lang="en-US"/>
        </a:p>
      </dgm:t>
    </dgm:pt>
    <dgm:pt modelId="{637AB965-A423-4E6B-98DA-FA1E37B33A6E}">
      <dgm:prSet phldrT="[Text]"/>
      <dgm:spPr/>
      <dgm:t>
        <a:bodyPr/>
        <a:lstStyle/>
        <a:p>
          <a:r>
            <a:rPr lang="en-US" dirty="0" smtClean="0"/>
            <a:t>The super nova theory of F. </a:t>
          </a:r>
          <a:r>
            <a:rPr lang="en-US" dirty="0" err="1" smtClean="0"/>
            <a:t>HOyle</a:t>
          </a:r>
          <a:endParaRPr lang="en-US" dirty="0"/>
        </a:p>
      </dgm:t>
    </dgm:pt>
    <dgm:pt modelId="{F49FA72D-BAC1-4DAE-AD0A-9D13E06FA9C0}" type="parTrans" cxnId="{29A0E2DE-0D1B-4D7E-8310-FEF77864054C}">
      <dgm:prSet/>
      <dgm:spPr/>
      <dgm:t>
        <a:bodyPr/>
        <a:lstStyle/>
        <a:p>
          <a:endParaRPr lang="en-US"/>
        </a:p>
      </dgm:t>
    </dgm:pt>
    <dgm:pt modelId="{A0AE20AA-FE16-4F8D-8C08-E396A53E6988}" type="sibTrans" cxnId="{29A0E2DE-0D1B-4D7E-8310-FEF77864054C}">
      <dgm:prSet/>
      <dgm:spPr/>
      <dgm:t>
        <a:bodyPr/>
        <a:lstStyle/>
        <a:p>
          <a:endParaRPr lang="en-US"/>
        </a:p>
      </dgm:t>
    </dgm:pt>
    <dgm:pt modelId="{DB18F048-652F-430F-BA79-EB4FB38055E9}" type="pres">
      <dgm:prSet presAssocID="{FD2455EC-C6A2-4C6D-8D0C-31C417B1A29D}" presName="hierChild1" presStyleCnt="0">
        <dgm:presLayoutVars>
          <dgm:chPref val="1"/>
          <dgm:dir/>
          <dgm:animOne val="branch"/>
          <dgm:animLvl val="lvl"/>
          <dgm:resizeHandles/>
        </dgm:presLayoutVars>
      </dgm:prSet>
      <dgm:spPr/>
      <dgm:t>
        <a:bodyPr/>
        <a:lstStyle/>
        <a:p>
          <a:endParaRPr lang="en-US"/>
        </a:p>
      </dgm:t>
    </dgm:pt>
    <dgm:pt modelId="{61F9E84D-731A-4AA0-8B72-A7D651F5312A}" type="pres">
      <dgm:prSet presAssocID="{5F7D7CC9-AF28-40BD-8486-1A0BEF23C76C}" presName="hierRoot1" presStyleCnt="0"/>
      <dgm:spPr/>
    </dgm:pt>
    <dgm:pt modelId="{23B8AFBA-0887-49A0-B15C-626A5C000B89}" type="pres">
      <dgm:prSet presAssocID="{5F7D7CC9-AF28-40BD-8486-1A0BEF23C76C}" presName="composite" presStyleCnt="0"/>
      <dgm:spPr/>
    </dgm:pt>
    <dgm:pt modelId="{BF28C49F-69A8-4259-BD92-CE12BF9DD9E1}" type="pres">
      <dgm:prSet presAssocID="{5F7D7CC9-AF28-40BD-8486-1A0BEF23C76C}" presName="background" presStyleLbl="node0" presStyleIdx="0" presStyleCnt="1"/>
      <dgm:spPr/>
    </dgm:pt>
    <dgm:pt modelId="{973DE9CC-9E8D-4E07-BDB8-6978D5890653}" type="pres">
      <dgm:prSet presAssocID="{5F7D7CC9-AF28-40BD-8486-1A0BEF23C76C}" presName="text" presStyleLbl="fgAcc0" presStyleIdx="0" presStyleCnt="1">
        <dgm:presLayoutVars>
          <dgm:chPref val="3"/>
        </dgm:presLayoutVars>
      </dgm:prSet>
      <dgm:spPr/>
      <dgm:t>
        <a:bodyPr/>
        <a:lstStyle/>
        <a:p>
          <a:endParaRPr lang="en-US"/>
        </a:p>
      </dgm:t>
    </dgm:pt>
    <dgm:pt modelId="{7816CF3B-02A0-4D5D-938C-EDD2A4585B64}" type="pres">
      <dgm:prSet presAssocID="{5F7D7CC9-AF28-40BD-8486-1A0BEF23C76C}" presName="hierChild2" presStyleCnt="0"/>
      <dgm:spPr/>
    </dgm:pt>
    <dgm:pt modelId="{079074D4-DA5E-4852-B45F-84158235571F}" type="pres">
      <dgm:prSet presAssocID="{341C23F8-041B-4E74-9660-21E9ECB62D95}" presName="Name10" presStyleLbl="parChTrans1D2" presStyleIdx="0" presStyleCnt="2"/>
      <dgm:spPr/>
      <dgm:t>
        <a:bodyPr/>
        <a:lstStyle/>
        <a:p>
          <a:endParaRPr lang="en-US"/>
        </a:p>
      </dgm:t>
    </dgm:pt>
    <dgm:pt modelId="{D1DB8522-F70F-471E-95EB-64A4110E1F2F}" type="pres">
      <dgm:prSet presAssocID="{85AD1BCF-341F-4C32-855C-7D8A6BACEEC8}" presName="hierRoot2" presStyleCnt="0"/>
      <dgm:spPr/>
    </dgm:pt>
    <dgm:pt modelId="{7645DBBF-DA86-47BE-8A6A-9323BEC51757}" type="pres">
      <dgm:prSet presAssocID="{85AD1BCF-341F-4C32-855C-7D8A6BACEEC8}" presName="composite2" presStyleCnt="0"/>
      <dgm:spPr/>
    </dgm:pt>
    <dgm:pt modelId="{632A33B6-5E7A-4108-9726-9672758D6E4D}" type="pres">
      <dgm:prSet presAssocID="{85AD1BCF-341F-4C32-855C-7D8A6BACEEC8}" presName="background2" presStyleLbl="node2" presStyleIdx="0" presStyleCnt="2"/>
      <dgm:spPr/>
    </dgm:pt>
    <dgm:pt modelId="{C6926CE9-D88C-4109-AAFE-18960B0885E7}" type="pres">
      <dgm:prSet presAssocID="{85AD1BCF-341F-4C32-855C-7D8A6BACEEC8}" presName="text2" presStyleLbl="fgAcc2" presStyleIdx="0" presStyleCnt="2">
        <dgm:presLayoutVars>
          <dgm:chPref val="3"/>
        </dgm:presLayoutVars>
      </dgm:prSet>
      <dgm:spPr/>
      <dgm:t>
        <a:bodyPr/>
        <a:lstStyle/>
        <a:p>
          <a:endParaRPr lang="en-US"/>
        </a:p>
      </dgm:t>
    </dgm:pt>
    <dgm:pt modelId="{A84C300D-83C9-4395-A4FB-B00BBA0E57A5}" type="pres">
      <dgm:prSet presAssocID="{85AD1BCF-341F-4C32-855C-7D8A6BACEEC8}" presName="hierChild3" presStyleCnt="0"/>
      <dgm:spPr/>
    </dgm:pt>
    <dgm:pt modelId="{B0CB5048-04BC-4DF7-B518-874A9A02A4F5}" type="pres">
      <dgm:prSet presAssocID="{C1006B5E-E365-41F9-8111-1AD25337DE9B}" presName="Name17" presStyleLbl="parChTrans1D3" presStyleIdx="0" presStyleCnt="8"/>
      <dgm:spPr/>
      <dgm:t>
        <a:bodyPr/>
        <a:lstStyle/>
        <a:p>
          <a:endParaRPr lang="en-US"/>
        </a:p>
      </dgm:t>
    </dgm:pt>
    <dgm:pt modelId="{B1839C07-7E08-438E-9BB0-AAAF8E5A9E6B}" type="pres">
      <dgm:prSet presAssocID="{DA686A8F-C1D3-419C-8736-7F3E5668F0BF}" presName="hierRoot3" presStyleCnt="0"/>
      <dgm:spPr/>
    </dgm:pt>
    <dgm:pt modelId="{71CAD5AA-53AA-4853-90CC-8836E4467BFE}" type="pres">
      <dgm:prSet presAssocID="{DA686A8F-C1D3-419C-8736-7F3E5668F0BF}" presName="composite3" presStyleCnt="0"/>
      <dgm:spPr/>
    </dgm:pt>
    <dgm:pt modelId="{54D78889-99E4-4E80-9811-C16622B9113B}" type="pres">
      <dgm:prSet presAssocID="{DA686A8F-C1D3-419C-8736-7F3E5668F0BF}" presName="background3" presStyleLbl="node3" presStyleIdx="0" presStyleCnt="8"/>
      <dgm:spPr/>
    </dgm:pt>
    <dgm:pt modelId="{9912C83C-014C-490B-B115-71E986748A52}" type="pres">
      <dgm:prSet presAssocID="{DA686A8F-C1D3-419C-8736-7F3E5668F0BF}" presName="text3" presStyleLbl="fgAcc3" presStyleIdx="0" presStyleCnt="8">
        <dgm:presLayoutVars>
          <dgm:chPref val="3"/>
        </dgm:presLayoutVars>
      </dgm:prSet>
      <dgm:spPr/>
      <dgm:t>
        <a:bodyPr/>
        <a:lstStyle/>
        <a:p>
          <a:endParaRPr lang="en-US"/>
        </a:p>
      </dgm:t>
    </dgm:pt>
    <dgm:pt modelId="{94843102-2B83-4340-87CF-EE00E125189A}" type="pres">
      <dgm:prSet presAssocID="{DA686A8F-C1D3-419C-8736-7F3E5668F0BF}" presName="hierChild4" presStyleCnt="0"/>
      <dgm:spPr/>
    </dgm:pt>
    <dgm:pt modelId="{FE9763F9-506C-4F6B-A27B-DC0A997ABEB8}" type="pres">
      <dgm:prSet presAssocID="{5AA12923-478B-46DA-A071-DCE55ED3AAFC}" presName="Name17" presStyleLbl="parChTrans1D3" presStyleIdx="1" presStyleCnt="8"/>
      <dgm:spPr/>
      <dgm:t>
        <a:bodyPr/>
        <a:lstStyle/>
        <a:p>
          <a:endParaRPr lang="en-US"/>
        </a:p>
      </dgm:t>
    </dgm:pt>
    <dgm:pt modelId="{5539F471-676E-4124-8130-D94012CA7229}" type="pres">
      <dgm:prSet presAssocID="{6B947D8A-39EC-4A85-B18B-043ED6B67D5F}" presName="hierRoot3" presStyleCnt="0"/>
      <dgm:spPr/>
    </dgm:pt>
    <dgm:pt modelId="{F4645701-8313-4789-A35E-030FA06517DF}" type="pres">
      <dgm:prSet presAssocID="{6B947D8A-39EC-4A85-B18B-043ED6B67D5F}" presName="composite3" presStyleCnt="0"/>
      <dgm:spPr/>
    </dgm:pt>
    <dgm:pt modelId="{24191CC8-E4E4-4828-AAC4-F9423E54EFC9}" type="pres">
      <dgm:prSet presAssocID="{6B947D8A-39EC-4A85-B18B-043ED6B67D5F}" presName="background3" presStyleLbl="node3" presStyleIdx="1" presStyleCnt="8"/>
      <dgm:spPr/>
    </dgm:pt>
    <dgm:pt modelId="{E3999F6A-E067-43E8-9C02-98D248A36266}" type="pres">
      <dgm:prSet presAssocID="{6B947D8A-39EC-4A85-B18B-043ED6B67D5F}" presName="text3" presStyleLbl="fgAcc3" presStyleIdx="1" presStyleCnt="8">
        <dgm:presLayoutVars>
          <dgm:chPref val="3"/>
        </dgm:presLayoutVars>
      </dgm:prSet>
      <dgm:spPr/>
      <dgm:t>
        <a:bodyPr/>
        <a:lstStyle/>
        <a:p>
          <a:endParaRPr lang="en-US"/>
        </a:p>
      </dgm:t>
    </dgm:pt>
    <dgm:pt modelId="{3D633985-E220-4F2E-BF7A-F06D1C978713}" type="pres">
      <dgm:prSet presAssocID="{6B947D8A-39EC-4A85-B18B-043ED6B67D5F}" presName="hierChild4" presStyleCnt="0"/>
      <dgm:spPr/>
    </dgm:pt>
    <dgm:pt modelId="{D97962B7-79B0-46FB-93AF-62BD8D271849}" type="pres">
      <dgm:prSet presAssocID="{FCCB9B82-15DC-4FD6-BF4B-5D239BBA7BD4}" presName="Name17" presStyleLbl="parChTrans1D3" presStyleIdx="2" presStyleCnt="8"/>
      <dgm:spPr/>
      <dgm:t>
        <a:bodyPr/>
        <a:lstStyle/>
        <a:p>
          <a:endParaRPr lang="en-US"/>
        </a:p>
      </dgm:t>
    </dgm:pt>
    <dgm:pt modelId="{E8166B96-3576-44E8-94D7-17F8173DEBD4}" type="pres">
      <dgm:prSet presAssocID="{DA6406EE-2846-449A-B328-E31DC416DB7E}" presName="hierRoot3" presStyleCnt="0"/>
      <dgm:spPr/>
    </dgm:pt>
    <dgm:pt modelId="{45FF9D3E-A450-49A2-8281-3480978A58F8}" type="pres">
      <dgm:prSet presAssocID="{DA6406EE-2846-449A-B328-E31DC416DB7E}" presName="composite3" presStyleCnt="0"/>
      <dgm:spPr/>
    </dgm:pt>
    <dgm:pt modelId="{F0C6B6BC-5753-49D5-A494-3C7CEDBF495F}" type="pres">
      <dgm:prSet presAssocID="{DA6406EE-2846-449A-B328-E31DC416DB7E}" presName="background3" presStyleLbl="node3" presStyleIdx="2" presStyleCnt="8"/>
      <dgm:spPr/>
    </dgm:pt>
    <dgm:pt modelId="{6899A63A-F24C-401D-A1A7-B45492C26A64}" type="pres">
      <dgm:prSet presAssocID="{DA6406EE-2846-449A-B328-E31DC416DB7E}" presName="text3" presStyleLbl="fgAcc3" presStyleIdx="2" presStyleCnt="8">
        <dgm:presLayoutVars>
          <dgm:chPref val="3"/>
        </dgm:presLayoutVars>
      </dgm:prSet>
      <dgm:spPr/>
      <dgm:t>
        <a:bodyPr/>
        <a:lstStyle/>
        <a:p>
          <a:endParaRPr lang="en-US"/>
        </a:p>
      </dgm:t>
    </dgm:pt>
    <dgm:pt modelId="{8CDDFB8E-261A-4A55-8248-8B25C31ED403}" type="pres">
      <dgm:prSet presAssocID="{DA6406EE-2846-449A-B328-E31DC416DB7E}" presName="hierChild4" presStyleCnt="0"/>
      <dgm:spPr/>
    </dgm:pt>
    <dgm:pt modelId="{4B56284A-3430-4813-A245-A3A792F5F61F}" type="pres">
      <dgm:prSet presAssocID="{A4F04CCA-EA65-419C-A14A-5D9DF9B2F071}" presName="Name17" presStyleLbl="parChTrans1D3" presStyleIdx="3" presStyleCnt="8"/>
      <dgm:spPr/>
      <dgm:t>
        <a:bodyPr/>
        <a:lstStyle/>
        <a:p>
          <a:endParaRPr lang="en-US"/>
        </a:p>
      </dgm:t>
    </dgm:pt>
    <dgm:pt modelId="{986D9989-38D0-4BD3-9273-2FF52DD0A4DD}" type="pres">
      <dgm:prSet presAssocID="{D02216C7-4F78-4716-B510-4655535E4AF0}" presName="hierRoot3" presStyleCnt="0"/>
      <dgm:spPr/>
    </dgm:pt>
    <dgm:pt modelId="{64F023FF-E18C-4114-8371-C169C66A5106}" type="pres">
      <dgm:prSet presAssocID="{D02216C7-4F78-4716-B510-4655535E4AF0}" presName="composite3" presStyleCnt="0"/>
      <dgm:spPr/>
    </dgm:pt>
    <dgm:pt modelId="{C366BF79-98D6-4B8B-8729-AC30799B6935}" type="pres">
      <dgm:prSet presAssocID="{D02216C7-4F78-4716-B510-4655535E4AF0}" presName="background3" presStyleLbl="node3" presStyleIdx="3" presStyleCnt="8"/>
      <dgm:spPr/>
    </dgm:pt>
    <dgm:pt modelId="{0060D214-674C-4AAA-BA90-373582E63BB3}" type="pres">
      <dgm:prSet presAssocID="{D02216C7-4F78-4716-B510-4655535E4AF0}" presName="text3" presStyleLbl="fgAcc3" presStyleIdx="3" presStyleCnt="8">
        <dgm:presLayoutVars>
          <dgm:chPref val="3"/>
        </dgm:presLayoutVars>
      </dgm:prSet>
      <dgm:spPr/>
      <dgm:t>
        <a:bodyPr/>
        <a:lstStyle/>
        <a:p>
          <a:endParaRPr lang="en-US"/>
        </a:p>
      </dgm:t>
    </dgm:pt>
    <dgm:pt modelId="{772D310F-2C2F-414B-9A81-2BFCB52A596D}" type="pres">
      <dgm:prSet presAssocID="{D02216C7-4F78-4716-B510-4655535E4AF0}" presName="hierChild4" presStyleCnt="0"/>
      <dgm:spPr/>
    </dgm:pt>
    <dgm:pt modelId="{CDFFF1AF-6369-4F0F-8840-BECFF94F27DD}" type="pres">
      <dgm:prSet presAssocID="{289831C9-7454-457F-AAB4-E269B12F1A24}" presName="Name10" presStyleLbl="parChTrans1D2" presStyleIdx="1" presStyleCnt="2"/>
      <dgm:spPr/>
      <dgm:t>
        <a:bodyPr/>
        <a:lstStyle/>
        <a:p>
          <a:endParaRPr lang="en-US"/>
        </a:p>
      </dgm:t>
    </dgm:pt>
    <dgm:pt modelId="{83CF8E0A-62EE-46BB-A1B3-D15396C7802C}" type="pres">
      <dgm:prSet presAssocID="{173B6F2A-412B-4174-B097-937575B29C56}" presName="hierRoot2" presStyleCnt="0"/>
      <dgm:spPr/>
    </dgm:pt>
    <dgm:pt modelId="{DF9A338F-247C-4110-BE7F-F1CD4D545425}" type="pres">
      <dgm:prSet presAssocID="{173B6F2A-412B-4174-B097-937575B29C56}" presName="composite2" presStyleCnt="0"/>
      <dgm:spPr/>
    </dgm:pt>
    <dgm:pt modelId="{A5A6F401-CA0F-4D37-A4EA-72E3979CD6C7}" type="pres">
      <dgm:prSet presAssocID="{173B6F2A-412B-4174-B097-937575B29C56}" presName="background2" presStyleLbl="node2" presStyleIdx="1" presStyleCnt="2"/>
      <dgm:spPr/>
    </dgm:pt>
    <dgm:pt modelId="{6E3FA9F8-4D27-4398-AFA6-DC0775A5E4E6}" type="pres">
      <dgm:prSet presAssocID="{173B6F2A-412B-4174-B097-937575B29C56}" presName="text2" presStyleLbl="fgAcc2" presStyleIdx="1" presStyleCnt="2">
        <dgm:presLayoutVars>
          <dgm:chPref val="3"/>
        </dgm:presLayoutVars>
      </dgm:prSet>
      <dgm:spPr/>
      <dgm:t>
        <a:bodyPr/>
        <a:lstStyle/>
        <a:p>
          <a:endParaRPr lang="en-US"/>
        </a:p>
      </dgm:t>
    </dgm:pt>
    <dgm:pt modelId="{3F4357E0-3F31-409C-B273-95BCD53AEF43}" type="pres">
      <dgm:prSet presAssocID="{173B6F2A-412B-4174-B097-937575B29C56}" presName="hierChild3" presStyleCnt="0"/>
      <dgm:spPr/>
    </dgm:pt>
    <dgm:pt modelId="{D712C4F8-17D1-4233-9DA2-B09C176531FD}" type="pres">
      <dgm:prSet presAssocID="{31866A2F-DB6A-4F95-857E-080192F3229E}" presName="Name17" presStyleLbl="parChTrans1D3" presStyleIdx="4" presStyleCnt="8"/>
      <dgm:spPr/>
      <dgm:t>
        <a:bodyPr/>
        <a:lstStyle/>
        <a:p>
          <a:endParaRPr lang="en-US"/>
        </a:p>
      </dgm:t>
    </dgm:pt>
    <dgm:pt modelId="{8DB38372-A527-4D13-8733-DC4BE1599440}" type="pres">
      <dgm:prSet presAssocID="{1F587461-33E3-4508-A568-C2A306AC4ADF}" presName="hierRoot3" presStyleCnt="0"/>
      <dgm:spPr/>
    </dgm:pt>
    <dgm:pt modelId="{3EBF26B3-3AF7-47A8-AC66-A93A7B03C8C8}" type="pres">
      <dgm:prSet presAssocID="{1F587461-33E3-4508-A568-C2A306AC4ADF}" presName="composite3" presStyleCnt="0"/>
      <dgm:spPr/>
    </dgm:pt>
    <dgm:pt modelId="{32C179FA-007C-437F-A64D-FAD7BE3B4D00}" type="pres">
      <dgm:prSet presAssocID="{1F587461-33E3-4508-A568-C2A306AC4ADF}" presName="background3" presStyleLbl="node3" presStyleIdx="4" presStyleCnt="8"/>
      <dgm:spPr/>
    </dgm:pt>
    <dgm:pt modelId="{DA715C2E-418B-4487-A0C1-31D81A3865AA}" type="pres">
      <dgm:prSet presAssocID="{1F587461-33E3-4508-A568-C2A306AC4ADF}" presName="text3" presStyleLbl="fgAcc3" presStyleIdx="4" presStyleCnt="8">
        <dgm:presLayoutVars>
          <dgm:chPref val="3"/>
        </dgm:presLayoutVars>
      </dgm:prSet>
      <dgm:spPr/>
      <dgm:t>
        <a:bodyPr/>
        <a:lstStyle/>
        <a:p>
          <a:endParaRPr lang="en-US"/>
        </a:p>
      </dgm:t>
    </dgm:pt>
    <dgm:pt modelId="{DD138685-7C8B-4243-8358-56CDF611760A}" type="pres">
      <dgm:prSet presAssocID="{1F587461-33E3-4508-A568-C2A306AC4ADF}" presName="hierChild4" presStyleCnt="0"/>
      <dgm:spPr/>
    </dgm:pt>
    <dgm:pt modelId="{6D591095-1AF2-46DA-AB14-F892E67633E6}" type="pres">
      <dgm:prSet presAssocID="{744A4E7E-3A35-43F2-BD16-0A2910A250B5}" presName="Name17" presStyleLbl="parChTrans1D3" presStyleIdx="5" presStyleCnt="8"/>
      <dgm:spPr/>
      <dgm:t>
        <a:bodyPr/>
        <a:lstStyle/>
        <a:p>
          <a:endParaRPr lang="en-US"/>
        </a:p>
      </dgm:t>
    </dgm:pt>
    <dgm:pt modelId="{7D148B1A-A1E2-4F0E-8F7E-A7D9FB5C8515}" type="pres">
      <dgm:prSet presAssocID="{AF61061F-4699-448E-8716-F40A2CC12468}" presName="hierRoot3" presStyleCnt="0"/>
      <dgm:spPr/>
    </dgm:pt>
    <dgm:pt modelId="{FE1BD80A-0466-4F99-AE98-1D6464040BF1}" type="pres">
      <dgm:prSet presAssocID="{AF61061F-4699-448E-8716-F40A2CC12468}" presName="composite3" presStyleCnt="0"/>
      <dgm:spPr/>
    </dgm:pt>
    <dgm:pt modelId="{9C27A643-B835-427C-8135-A9660ACE7624}" type="pres">
      <dgm:prSet presAssocID="{AF61061F-4699-448E-8716-F40A2CC12468}" presName="background3" presStyleLbl="node3" presStyleIdx="5" presStyleCnt="8"/>
      <dgm:spPr/>
    </dgm:pt>
    <dgm:pt modelId="{D427B488-F19D-442E-9A9B-AF3E8788444C}" type="pres">
      <dgm:prSet presAssocID="{AF61061F-4699-448E-8716-F40A2CC12468}" presName="text3" presStyleLbl="fgAcc3" presStyleIdx="5" presStyleCnt="8">
        <dgm:presLayoutVars>
          <dgm:chPref val="3"/>
        </dgm:presLayoutVars>
      </dgm:prSet>
      <dgm:spPr/>
      <dgm:t>
        <a:bodyPr/>
        <a:lstStyle/>
        <a:p>
          <a:endParaRPr lang="en-US"/>
        </a:p>
      </dgm:t>
    </dgm:pt>
    <dgm:pt modelId="{6B890705-0AF6-441A-8912-01B9EBA9CA1F}" type="pres">
      <dgm:prSet presAssocID="{AF61061F-4699-448E-8716-F40A2CC12468}" presName="hierChild4" presStyleCnt="0"/>
      <dgm:spPr/>
    </dgm:pt>
    <dgm:pt modelId="{2036485E-1CE9-40F5-AB5C-BDB2A08A5798}" type="pres">
      <dgm:prSet presAssocID="{09E280AB-CFE0-4F75-8357-CDC45A7AD20D}" presName="Name17" presStyleLbl="parChTrans1D3" presStyleIdx="6" presStyleCnt="8"/>
      <dgm:spPr/>
      <dgm:t>
        <a:bodyPr/>
        <a:lstStyle/>
        <a:p>
          <a:endParaRPr lang="en-US"/>
        </a:p>
      </dgm:t>
    </dgm:pt>
    <dgm:pt modelId="{3B4B1665-31F3-4101-91BE-61E135301DE7}" type="pres">
      <dgm:prSet presAssocID="{28A4F8B9-DC6F-4B95-9504-CD707BF4B491}" presName="hierRoot3" presStyleCnt="0"/>
      <dgm:spPr/>
    </dgm:pt>
    <dgm:pt modelId="{4C8D71E1-E360-4058-9873-3C6C527CF64A}" type="pres">
      <dgm:prSet presAssocID="{28A4F8B9-DC6F-4B95-9504-CD707BF4B491}" presName="composite3" presStyleCnt="0"/>
      <dgm:spPr/>
    </dgm:pt>
    <dgm:pt modelId="{75C48744-A69A-42A7-B733-182049F21744}" type="pres">
      <dgm:prSet presAssocID="{28A4F8B9-DC6F-4B95-9504-CD707BF4B491}" presName="background3" presStyleLbl="node3" presStyleIdx="6" presStyleCnt="8"/>
      <dgm:spPr/>
    </dgm:pt>
    <dgm:pt modelId="{C8C6CD16-3573-4D5D-ADC5-A4E0BFCF4989}" type="pres">
      <dgm:prSet presAssocID="{28A4F8B9-DC6F-4B95-9504-CD707BF4B491}" presName="text3" presStyleLbl="fgAcc3" presStyleIdx="6" presStyleCnt="8">
        <dgm:presLayoutVars>
          <dgm:chPref val="3"/>
        </dgm:presLayoutVars>
      </dgm:prSet>
      <dgm:spPr/>
      <dgm:t>
        <a:bodyPr/>
        <a:lstStyle/>
        <a:p>
          <a:endParaRPr lang="en-US"/>
        </a:p>
      </dgm:t>
    </dgm:pt>
    <dgm:pt modelId="{90934228-8D19-497D-959A-D80E4B96336F}" type="pres">
      <dgm:prSet presAssocID="{28A4F8B9-DC6F-4B95-9504-CD707BF4B491}" presName="hierChild4" presStyleCnt="0"/>
      <dgm:spPr/>
    </dgm:pt>
    <dgm:pt modelId="{5169B8E3-BE71-4947-935D-7C757B75B0EE}" type="pres">
      <dgm:prSet presAssocID="{F49FA72D-BAC1-4DAE-AD0A-9D13E06FA9C0}" presName="Name17" presStyleLbl="parChTrans1D3" presStyleIdx="7" presStyleCnt="8"/>
      <dgm:spPr/>
      <dgm:t>
        <a:bodyPr/>
        <a:lstStyle/>
        <a:p>
          <a:endParaRPr lang="en-US"/>
        </a:p>
      </dgm:t>
    </dgm:pt>
    <dgm:pt modelId="{0A234CB2-6655-4417-A8B9-9E07265DB72F}" type="pres">
      <dgm:prSet presAssocID="{637AB965-A423-4E6B-98DA-FA1E37B33A6E}" presName="hierRoot3" presStyleCnt="0"/>
      <dgm:spPr/>
    </dgm:pt>
    <dgm:pt modelId="{C03BCB24-35D1-4E44-82D6-BFEE740C2AFD}" type="pres">
      <dgm:prSet presAssocID="{637AB965-A423-4E6B-98DA-FA1E37B33A6E}" presName="composite3" presStyleCnt="0"/>
      <dgm:spPr/>
    </dgm:pt>
    <dgm:pt modelId="{FC36FF99-692F-4024-9A2B-5F6E3C1E99D5}" type="pres">
      <dgm:prSet presAssocID="{637AB965-A423-4E6B-98DA-FA1E37B33A6E}" presName="background3" presStyleLbl="node3" presStyleIdx="7" presStyleCnt="8"/>
      <dgm:spPr/>
    </dgm:pt>
    <dgm:pt modelId="{29C23CF1-7AFB-4994-8AAE-04003A2D60BC}" type="pres">
      <dgm:prSet presAssocID="{637AB965-A423-4E6B-98DA-FA1E37B33A6E}" presName="text3" presStyleLbl="fgAcc3" presStyleIdx="7" presStyleCnt="8">
        <dgm:presLayoutVars>
          <dgm:chPref val="3"/>
        </dgm:presLayoutVars>
      </dgm:prSet>
      <dgm:spPr/>
      <dgm:t>
        <a:bodyPr/>
        <a:lstStyle/>
        <a:p>
          <a:endParaRPr lang="en-US"/>
        </a:p>
      </dgm:t>
    </dgm:pt>
    <dgm:pt modelId="{582D96A8-3481-414C-A654-E22CEE82733F}" type="pres">
      <dgm:prSet presAssocID="{637AB965-A423-4E6B-98DA-FA1E37B33A6E}" presName="hierChild4" presStyleCnt="0"/>
      <dgm:spPr/>
    </dgm:pt>
  </dgm:ptLst>
  <dgm:cxnLst>
    <dgm:cxn modelId="{9353C3A3-2DFC-414B-AEDE-80714056B96A}" type="presOf" srcId="{6B947D8A-39EC-4A85-B18B-043ED6B67D5F}" destId="{E3999F6A-E067-43E8-9C02-98D248A36266}" srcOrd="0" destOrd="0" presId="urn:microsoft.com/office/officeart/2005/8/layout/hierarchy1"/>
    <dgm:cxn modelId="{0827372B-4385-4123-A05D-5442F847FA99}" srcId="{5F7D7CC9-AF28-40BD-8486-1A0BEF23C76C}" destId="{85AD1BCF-341F-4C32-855C-7D8A6BACEEC8}" srcOrd="0" destOrd="0" parTransId="{341C23F8-041B-4E74-9660-21E9ECB62D95}" sibTransId="{DC126FE3-38AC-432B-9597-8CDBF18CE63C}"/>
    <dgm:cxn modelId="{60F6CB9E-E942-4492-92B7-889A5A621961}" srcId="{85AD1BCF-341F-4C32-855C-7D8A6BACEEC8}" destId="{D02216C7-4F78-4716-B510-4655535E4AF0}" srcOrd="3" destOrd="0" parTransId="{A4F04CCA-EA65-419C-A14A-5D9DF9B2F071}" sibTransId="{EA59A01D-5437-441F-A279-4F48BA0ECD40}"/>
    <dgm:cxn modelId="{B189BD06-8DEE-44A5-9580-6CA5B98A7260}" type="presOf" srcId="{AF61061F-4699-448E-8716-F40A2CC12468}" destId="{D427B488-F19D-442E-9A9B-AF3E8788444C}" srcOrd="0" destOrd="0" presId="urn:microsoft.com/office/officeart/2005/8/layout/hierarchy1"/>
    <dgm:cxn modelId="{C4149E44-D0D7-4D40-A626-F20214FCB21C}" srcId="{5F7D7CC9-AF28-40BD-8486-1A0BEF23C76C}" destId="{173B6F2A-412B-4174-B097-937575B29C56}" srcOrd="1" destOrd="0" parTransId="{289831C9-7454-457F-AAB4-E269B12F1A24}" sibTransId="{67B53265-8A17-47B9-B5C7-9DD229D3CE4C}"/>
    <dgm:cxn modelId="{564B732F-8F50-4974-A8E3-EFE30D4D0D1D}" srcId="{85AD1BCF-341F-4C32-855C-7D8A6BACEEC8}" destId="{6B947D8A-39EC-4A85-B18B-043ED6B67D5F}" srcOrd="1" destOrd="0" parTransId="{5AA12923-478B-46DA-A071-DCE55ED3AAFC}" sibTransId="{8554E73D-53AA-4F72-A81F-B1D7D9263AF4}"/>
    <dgm:cxn modelId="{8A8E8CBC-9481-4A16-B194-7A47340ABC38}" type="presOf" srcId="{5F7D7CC9-AF28-40BD-8486-1A0BEF23C76C}" destId="{973DE9CC-9E8D-4E07-BDB8-6978D5890653}" srcOrd="0" destOrd="0" presId="urn:microsoft.com/office/officeart/2005/8/layout/hierarchy1"/>
    <dgm:cxn modelId="{6783E5FE-870D-4FE4-8035-59F7786640CE}" type="presOf" srcId="{C1006B5E-E365-41F9-8111-1AD25337DE9B}" destId="{B0CB5048-04BC-4DF7-B518-874A9A02A4F5}" srcOrd="0" destOrd="0" presId="urn:microsoft.com/office/officeart/2005/8/layout/hierarchy1"/>
    <dgm:cxn modelId="{C469C8F0-4898-4F93-A810-845123D6E610}" type="presOf" srcId="{F49FA72D-BAC1-4DAE-AD0A-9D13E06FA9C0}" destId="{5169B8E3-BE71-4947-935D-7C757B75B0EE}" srcOrd="0" destOrd="0" presId="urn:microsoft.com/office/officeart/2005/8/layout/hierarchy1"/>
    <dgm:cxn modelId="{77292F46-433E-4969-9325-A171464784AC}" type="presOf" srcId="{5AA12923-478B-46DA-A071-DCE55ED3AAFC}" destId="{FE9763F9-506C-4F6B-A27B-DC0A997ABEB8}" srcOrd="0" destOrd="0" presId="urn:microsoft.com/office/officeart/2005/8/layout/hierarchy1"/>
    <dgm:cxn modelId="{6B98EADE-91B9-40BF-A0CC-08DE9D090090}" type="presOf" srcId="{31866A2F-DB6A-4F95-857E-080192F3229E}" destId="{D712C4F8-17D1-4233-9DA2-B09C176531FD}" srcOrd="0" destOrd="0" presId="urn:microsoft.com/office/officeart/2005/8/layout/hierarchy1"/>
    <dgm:cxn modelId="{FECADFE9-1AFE-4C5F-89B3-D859D322C316}" type="presOf" srcId="{09E280AB-CFE0-4F75-8357-CDC45A7AD20D}" destId="{2036485E-1CE9-40F5-AB5C-BDB2A08A5798}" srcOrd="0" destOrd="0" presId="urn:microsoft.com/office/officeart/2005/8/layout/hierarchy1"/>
    <dgm:cxn modelId="{1DBFED06-937C-4D8F-A5D3-4C050F91E6D9}" srcId="{85AD1BCF-341F-4C32-855C-7D8A6BACEEC8}" destId="{DA6406EE-2846-449A-B328-E31DC416DB7E}" srcOrd="2" destOrd="0" parTransId="{FCCB9B82-15DC-4FD6-BF4B-5D239BBA7BD4}" sibTransId="{634069AD-D52F-49CE-B21D-E3C3E4EB1C13}"/>
    <dgm:cxn modelId="{35E3D628-C9C5-4CC4-BD92-94DFEDA31F7F}" type="presOf" srcId="{FCCB9B82-15DC-4FD6-BF4B-5D239BBA7BD4}" destId="{D97962B7-79B0-46FB-93AF-62BD8D271849}" srcOrd="0" destOrd="0" presId="urn:microsoft.com/office/officeart/2005/8/layout/hierarchy1"/>
    <dgm:cxn modelId="{94967498-88BF-43E6-874F-553D59AC83BD}" type="presOf" srcId="{FD2455EC-C6A2-4C6D-8D0C-31C417B1A29D}" destId="{DB18F048-652F-430F-BA79-EB4FB38055E9}" srcOrd="0" destOrd="0" presId="urn:microsoft.com/office/officeart/2005/8/layout/hierarchy1"/>
    <dgm:cxn modelId="{E3510A94-E37A-48D8-8AB1-EDDD1E49697E}" type="presOf" srcId="{D02216C7-4F78-4716-B510-4655535E4AF0}" destId="{0060D214-674C-4AAA-BA90-373582E63BB3}" srcOrd="0" destOrd="0" presId="urn:microsoft.com/office/officeart/2005/8/layout/hierarchy1"/>
    <dgm:cxn modelId="{603C8978-597C-4725-8F46-2DFE34083C27}" type="presOf" srcId="{341C23F8-041B-4E74-9660-21E9ECB62D95}" destId="{079074D4-DA5E-4852-B45F-84158235571F}" srcOrd="0" destOrd="0" presId="urn:microsoft.com/office/officeart/2005/8/layout/hierarchy1"/>
    <dgm:cxn modelId="{3E755D73-43D6-44CA-A78C-C401B64D10C2}" type="presOf" srcId="{A4F04CCA-EA65-419C-A14A-5D9DF9B2F071}" destId="{4B56284A-3430-4813-A245-A3A792F5F61F}" srcOrd="0" destOrd="0" presId="urn:microsoft.com/office/officeart/2005/8/layout/hierarchy1"/>
    <dgm:cxn modelId="{7A39C083-18F6-4E8A-BB94-1A927A501890}" type="presOf" srcId="{637AB965-A423-4E6B-98DA-FA1E37B33A6E}" destId="{29C23CF1-7AFB-4994-8AAE-04003A2D60BC}" srcOrd="0" destOrd="0" presId="urn:microsoft.com/office/officeart/2005/8/layout/hierarchy1"/>
    <dgm:cxn modelId="{4A2F6B94-0EA6-4A9C-864B-3C3A8C21E122}" srcId="{FD2455EC-C6A2-4C6D-8D0C-31C417B1A29D}" destId="{5F7D7CC9-AF28-40BD-8486-1A0BEF23C76C}" srcOrd="0" destOrd="0" parTransId="{E2D8116A-49B1-41A7-8F9B-7358B2955F9F}" sibTransId="{3CBE2FB1-D0E2-4310-BD80-0177769C3D65}"/>
    <dgm:cxn modelId="{52F5EFA7-3A8B-404A-BCEF-8E8CE286BEA7}" srcId="{173B6F2A-412B-4174-B097-937575B29C56}" destId="{AF61061F-4699-448E-8716-F40A2CC12468}" srcOrd="1" destOrd="0" parTransId="{744A4E7E-3A35-43F2-BD16-0A2910A250B5}" sibTransId="{13FF869B-D938-41F9-A02D-B4D3B2B3760E}"/>
    <dgm:cxn modelId="{74DA9A87-2F69-479C-BF3B-69BB9FD3F6D6}" srcId="{173B6F2A-412B-4174-B097-937575B29C56}" destId="{28A4F8B9-DC6F-4B95-9504-CD707BF4B491}" srcOrd="2" destOrd="0" parTransId="{09E280AB-CFE0-4F75-8357-CDC45A7AD20D}" sibTransId="{9000918A-C873-4A1B-B349-DFDB1BF613F5}"/>
    <dgm:cxn modelId="{83EA7083-3E11-4381-B400-B84BAFC4DAFA}" srcId="{85AD1BCF-341F-4C32-855C-7D8A6BACEEC8}" destId="{DA686A8F-C1D3-419C-8736-7F3E5668F0BF}" srcOrd="0" destOrd="0" parTransId="{C1006B5E-E365-41F9-8111-1AD25337DE9B}" sibTransId="{78A98FA6-96DD-4D41-B3D6-FEBF6729D36B}"/>
    <dgm:cxn modelId="{A6184AC9-0840-4D42-865D-BB8D09AAFE5B}" type="presOf" srcId="{28A4F8B9-DC6F-4B95-9504-CD707BF4B491}" destId="{C8C6CD16-3573-4D5D-ADC5-A4E0BFCF4989}" srcOrd="0" destOrd="0" presId="urn:microsoft.com/office/officeart/2005/8/layout/hierarchy1"/>
    <dgm:cxn modelId="{ACD74C4C-0E55-4402-8738-AD23BEEEB893}" type="presOf" srcId="{289831C9-7454-457F-AAB4-E269B12F1A24}" destId="{CDFFF1AF-6369-4F0F-8840-BECFF94F27DD}" srcOrd="0" destOrd="0" presId="urn:microsoft.com/office/officeart/2005/8/layout/hierarchy1"/>
    <dgm:cxn modelId="{E544F5AF-A868-4FCE-A2C8-773EAF062ED4}" type="presOf" srcId="{744A4E7E-3A35-43F2-BD16-0A2910A250B5}" destId="{6D591095-1AF2-46DA-AB14-F892E67633E6}" srcOrd="0" destOrd="0" presId="urn:microsoft.com/office/officeart/2005/8/layout/hierarchy1"/>
    <dgm:cxn modelId="{E73AD2F2-CBD3-4EFA-B515-703DB2B54F81}" type="presOf" srcId="{DA686A8F-C1D3-419C-8736-7F3E5668F0BF}" destId="{9912C83C-014C-490B-B115-71E986748A52}" srcOrd="0" destOrd="0" presId="urn:microsoft.com/office/officeart/2005/8/layout/hierarchy1"/>
    <dgm:cxn modelId="{9DF9F5E3-0072-4673-9260-4E3910492C71}" type="presOf" srcId="{1F587461-33E3-4508-A568-C2A306AC4ADF}" destId="{DA715C2E-418B-4487-A0C1-31D81A3865AA}" srcOrd="0" destOrd="0" presId="urn:microsoft.com/office/officeart/2005/8/layout/hierarchy1"/>
    <dgm:cxn modelId="{29A0E2DE-0D1B-4D7E-8310-FEF77864054C}" srcId="{173B6F2A-412B-4174-B097-937575B29C56}" destId="{637AB965-A423-4E6B-98DA-FA1E37B33A6E}" srcOrd="3" destOrd="0" parTransId="{F49FA72D-BAC1-4DAE-AD0A-9D13E06FA9C0}" sibTransId="{A0AE20AA-FE16-4F8D-8C08-E396A53E6988}"/>
    <dgm:cxn modelId="{F435B2E4-AC29-4777-BDA7-28A8E47A1C23}" type="presOf" srcId="{85AD1BCF-341F-4C32-855C-7D8A6BACEEC8}" destId="{C6926CE9-D88C-4109-AAFE-18960B0885E7}" srcOrd="0" destOrd="0" presId="urn:microsoft.com/office/officeart/2005/8/layout/hierarchy1"/>
    <dgm:cxn modelId="{5F452ED1-A2B0-493E-8255-6D3933E34699}" type="presOf" srcId="{173B6F2A-412B-4174-B097-937575B29C56}" destId="{6E3FA9F8-4D27-4398-AFA6-DC0775A5E4E6}" srcOrd="0" destOrd="0" presId="urn:microsoft.com/office/officeart/2005/8/layout/hierarchy1"/>
    <dgm:cxn modelId="{2215E72E-709E-4805-AF1D-EC0AE4D8509E}" srcId="{173B6F2A-412B-4174-B097-937575B29C56}" destId="{1F587461-33E3-4508-A568-C2A306AC4ADF}" srcOrd="0" destOrd="0" parTransId="{31866A2F-DB6A-4F95-857E-080192F3229E}" sibTransId="{93AE377A-6881-4DD9-A573-5DD268BCC155}"/>
    <dgm:cxn modelId="{2308D38C-3F7C-49B7-B5A5-47B3D026ECCB}" type="presOf" srcId="{DA6406EE-2846-449A-B328-E31DC416DB7E}" destId="{6899A63A-F24C-401D-A1A7-B45492C26A64}" srcOrd="0" destOrd="0" presId="urn:microsoft.com/office/officeart/2005/8/layout/hierarchy1"/>
    <dgm:cxn modelId="{F44CDA54-6F2E-42E0-844F-8C5F6750754E}" type="presParOf" srcId="{DB18F048-652F-430F-BA79-EB4FB38055E9}" destId="{61F9E84D-731A-4AA0-8B72-A7D651F5312A}" srcOrd="0" destOrd="0" presId="urn:microsoft.com/office/officeart/2005/8/layout/hierarchy1"/>
    <dgm:cxn modelId="{9B5A53D7-60CF-47D4-A31C-A77A063995B0}" type="presParOf" srcId="{61F9E84D-731A-4AA0-8B72-A7D651F5312A}" destId="{23B8AFBA-0887-49A0-B15C-626A5C000B89}" srcOrd="0" destOrd="0" presId="urn:microsoft.com/office/officeart/2005/8/layout/hierarchy1"/>
    <dgm:cxn modelId="{4AD36FE1-5440-44B5-B8AC-73350BA74097}" type="presParOf" srcId="{23B8AFBA-0887-49A0-B15C-626A5C000B89}" destId="{BF28C49F-69A8-4259-BD92-CE12BF9DD9E1}" srcOrd="0" destOrd="0" presId="urn:microsoft.com/office/officeart/2005/8/layout/hierarchy1"/>
    <dgm:cxn modelId="{1BB9E612-4D4F-4358-8D16-DE0DE26105F6}" type="presParOf" srcId="{23B8AFBA-0887-49A0-B15C-626A5C000B89}" destId="{973DE9CC-9E8D-4E07-BDB8-6978D5890653}" srcOrd="1" destOrd="0" presId="urn:microsoft.com/office/officeart/2005/8/layout/hierarchy1"/>
    <dgm:cxn modelId="{A35E0BFA-9598-4A3A-ADD6-6FBFAB772C96}" type="presParOf" srcId="{61F9E84D-731A-4AA0-8B72-A7D651F5312A}" destId="{7816CF3B-02A0-4D5D-938C-EDD2A4585B64}" srcOrd="1" destOrd="0" presId="urn:microsoft.com/office/officeart/2005/8/layout/hierarchy1"/>
    <dgm:cxn modelId="{8E126665-A9E2-4649-A96C-C8FADE3B180B}" type="presParOf" srcId="{7816CF3B-02A0-4D5D-938C-EDD2A4585B64}" destId="{079074D4-DA5E-4852-B45F-84158235571F}" srcOrd="0" destOrd="0" presId="urn:microsoft.com/office/officeart/2005/8/layout/hierarchy1"/>
    <dgm:cxn modelId="{08034B95-CA6F-4F0E-8BF9-8477D5A9928D}" type="presParOf" srcId="{7816CF3B-02A0-4D5D-938C-EDD2A4585B64}" destId="{D1DB8522-F70F-471E-95EB-64A4110E1F2F}" srcOrd="1" destOrd="0" presId="urn:microsoft.com/office/officeart/2005/8/layout/hierarchy1"/>
    <dgm:cxn modelId="{EDAB2785-47E4-4FCD-8D56-C7C491FAC6CC}" type="presParOf" srcId="{D1DB8522-F70F-471E-95EB-64A4110E1F2F}" destId="{7645DBBF-DA86-47BE-8A6A-9323BEC51757}" srcOrd="0" destOrd="0" presId="urn:microsoft.com/office/officeart/2005/8/layout/hierarchy1"/>
    <dgm:cxn modelId="{188B03A6-1CD7-4E89-8581-F096E0BAC55F}" type="presParOf" srcId="{7645DBBF-DA86-47BE-8A6A-9323BEC51757}" destId="{632A33B6-5E7A-4108-9726-9672758D6E4D}" srcOrd="0" destOrd="0" presId="urn:microsoft.com/office/officeart/2005/8/layout/hierarchy1"/>
    <dgm:cxn modelId="{0CF50306-C81C-40C7-9B84-25C04F33E628}" type="presParOf" srcId="{7645DBBF-DA86-47BE-8A6A-9323BEC51757}" destId="{C6926CE9-D88C-4109-AAFE-18960B0885E7}" srcOrd="1" destOrd="0" presId="urn:microsoft.com/office/officeart/2005/8/layout/hierarchy1"/>
    <dgm:cxn modelId="{0B325C88-D377-4872-9C62-8F0EDE716535}" type="presParOf" srcId="{D1DB8522-F70F-471E-95EB-64A4110E1F2F}" destId="{A84C300D-83C9-4395-A4FB-B00BBA0E57A5}" srcOrd="1" destOrd="0" presId="urn:microsoft.com/office/officeart/2005/8/layout/hierarchy1"/>
    <dgm:cxn modelId="{A2EC8942-CCDE-43D9-85C5-7CD510F13A87}" type="presParOf" srcId="{A84C300D-83C9-4395-A4FB-B00BBA0E57A5}" destId="{B0CB5048-04BC-4DF7-B518-874A9A02A4F5}" srcOrd="0" destOrd="0" presId="urn:microsoft.com/office/officeart/2005/8/layout/hierarchy1"/>
    <dgm:cxn modelId="{66BCFB83-DDA6-4A89-B244-9382163E2167}" type="presParOf" srcId="{A84C300D-83C9-4395-A4FB-B00BBA0E57A5}" destId="{B1839C07-7E08-438E-9BB0-AAAF8E5A9E6B}" srcOrd="1" destOrd="0" presId="urn:microsoft.com/office/officeart/2005/8/layout/hierarchy1"/>
    <dgm:cxn modelId="{0E27523C-EC4C-4D82-A962-E87788E90AF7}" type="presParOf" srcId="{B1839C07-7E08-438E-9BB0-AAAF8E5A9E6B}" destId="{71CAD5AA-53AA-4853-90CC-8836E4467BFE}" srcOrd="0" destOrd="0" presId="urn:microsoft.com/office/officeart/2005/8/layout/hierarchy1"/>
    <dgm:cxn modelId="{25249053-C65E-4172-9152-8D16618BF459}" type="presParOf" srcId="{71CAD5AA-53AA-4853-90CC-8836E4467BFE}" destId="{54D78889-99E4-4E80-9811-C16622B9113B}" srcOrd="0" destOrd="0" presId="urn:microsoft.com/office/officeart/2005/8/layout/hierarchy1"/>
    <dgm:cxn modelId="{D498D296-97C3-4C17-83C6-CEF74C235AEC}" type="presParOf" srcId="{71CAD5AA-53AA-4853-90CC-8836E4467BFE}" destId="{9912C83C-014C-490B-B115-71E986748A52}" srcOrd="1" destOrd="0" presId="urn:microsoft.com/office/officeart/2005/8/layout/hierarchy1"/>
    <dgm:cxn modelId="{50DCCEBD-BC07-41D1-928F-888E987886E0}" type="presParOf" srcId="{B1839C07-7E08-438E-9BB0-AAAF8E5A9E6B}" destId="{94843102-2B83-4340-87CF-EE00E125189A}" srcOrd="1" destOrd="0" presId="urn:microsoft.com/office/officeart/2005/8/layout/hierarchy1"/>
    <dgm:cxn modelId="{B62B9AD4-F902-4264-B1EA-E77EEE2CAFE9}" type="presParOf" srcId="{A84C300D-83C9-4395-A4FB-B00BBA0E57A5}" destId="{FE9763F9-506C-4F6B-A27B-DC0A997ABEB8}" srcOrd="2" destOrd="0" presId="urn:microsoft.com/office/officeart/2005/8/layout/hierarchy1"/>
    <dgm:cxn modelId="{E0CD5889-DFCE-4843-889E-77C2E5D0D024}" type="presParOf" srcId="{A84C300D-83C9-4395-A4FB-B00BBA0E57A5}" destId="{5539F471-676E-4124-8130-D94012CA7229}" srcOrd="3" destOrd="0" presId="urn:microsoft.com/office/officeart/2005/8/layout/hierarchy1"/>
    <dgm:cxn modelId="{90124391-7275-4F34-9B7F-1733C7D8285C}" type="presParOf" srcId="{5539F471-676E-4124-8130-D94012CA7229}" destId="{F4645701-8313-4789-A35E-030FA06517DF}" srcOrd="0" destOrd="0" presId="urn:microsoft.com/office/officeart/2005/8/layout/hierarchy1"/>
    <dgm:cxn modelId="{FDD7C3A3-2C03-47C7-8500-E9B0B58F23A1}" type="presParOf" srcId="{F4645701-8313-4789-A35E-030FA06517DF}" destId="{24191CC8-E4E4-4828-AAC4-F9423E54EFC9}" srcOrd="0" destOrd="0" presId="urn:microsoft.com/office/officeart/2005/8/layout/hierarchy1"/>
    <dgm:cxn modelId="{498FFB73-7995-47AF-BB9C-DB02BE8E6044}" type="presParOf" srcId="{F4645701-8313-4789-A35E-030FA06517DF}" destId="{E3999F6A-E067-43E8-9C02-98D248A36266}" srcOrd="1" destOrd="0" presId="urn:microsoft.com/office/officeart/2005/8/layout/hierarchy1"/>
    <dgm:cxn modelId="{6488E50F-F5F4-4503-B254-1DF101BDFF57}" type="presParOf" srcId="{5539F471-676E-4124-8130-D94012CA7229}" destId="{3D633985-E220-4F2E-BF7A-F06D1C978713}" srcOrd="1" destOrd="0" presId="urn:microsoft.com/office/officeart/2005/8/layout/hierarchy1"/>
    <dgm:cxn modelId="{3DA3E8AA-9020-46DB-B526-3980087F0142}" type="presParOf" srcId="{A84C300D-83C9-4395-A4FB-B00BBA0E57A5}" destId="{D97962B7-79B0-46FB-93AF-62BD8D271849}" srcOrd="4" destOrd="0" presId="urn:microsoft.com/office/officeart/2005/8/layout/hierarchy1"/>
    <dgm:cxn modelId="{B89DC649-1975-445D-BB32-DF2AF64B4CC3}" type="presParOf" srcId="{A84C300D-83C9-4395-A4FB-B00BBA0E57A5}" destId="{E8166B96-3576-44E8-94D7-17F8173DEBD4}" srcOrd="5" destOrd="0" presId="urn:microsoft.com/office/officeart/2005/8/layout/hierarchy1"/>
    <dgm:cxn modelId="{5D72CAC3-BC61-4CE4-8043-898150730E9D}" type="presParOf" srcId="{E8166B96-3576-44E8-94D7-17F8173DEBD4}" destId="{45FF9D3E-A450-49A2-8281-3480978A58F8}" srcOrd="0" destOrd="0" presId="urn:microsoft.com/office/officeart/2005/8/layout/hierarchy1"/>
    <dgm:cxn modelId="{F30B714E-79D6-47E8-BE86-2FAD583D0680}" type="presParOf" srcId="{45FF9D3E-A450-49A2-8281-3480978A58F8}" destId="{F0C6B6BC-5753-49D5-A494-3C7CEDBF495F}" srcOrd="0" destOrd="0" presId="urn:microsoft.com/office/officeart/2005/8/layout/hierarchy1"/>
    <dgm:cxn modelId="{152199E4-1B21-4799-87E1-28FD96D402DA}" type="presParOf" srcId="{45FF9D3E-A450-49A2-8281-3480978A58F8}" destId="{6899A63A-F24C-401D-A1A7-B45492C26A64}" srcOrd="1" destOrd="0" presId="urn:microsoft.com/office/officeart/2005/8/layout/hierarchy1"/>
    <dgm:cxn modelId="{747B5103-BF19-4B77-B020-87FA3FDA0082}" type="presParOf" srcId="{E8166B96-3576-44E8-94D7-17F8173DEBD4}" destId="{8CDDFB8E-261A-4A55-8248-8B25C31ED403}" srcOrd="1" destOrd="0" presId="urn:microsoft.com/office/officeart/2005/8/layout/hierarchy1"/>
    <dgm:cxn modelId="{FEBF385F-DE50-4F3A-B0D8-C2981C98BFA3}" type="presParOf" srcId="{A84C300D-83C9-4395-A4FB-B00BBA0E57A5}" destId="{4B56284A-3430-4813-A245-A3A792F5F61F}" srcOrd="6" destOrd="0" presId="urn:microsoft.com/office/officeart/2005/8/layout/hierarchy1"/>
    <dgm:cxn modelId="{F7714E60-27EE-49FD-9EB2-3E4C78819C79}" type="presParOf" srcId="{A84C300D-83C9-4395-A4FB-B00BBA0E57A5}" destId="{986D9989-38D0-4BD3-9273-2FF52DD0A4DD}" srcOrd="7" destOrd="0" presId="urn:microsoft.com/office/officeart/2005/8/layout/hierarchy1"/>
    <dgm:cxn modelId="{07DC5F4E-A1E4-4349-836D-E77AF9F0F227}" type="presParOf" srcId="{986D9989-38D0-4BD3-9273-2FF52DD0A4DD}" destId="{64F023FF-E18C-4114-8371-C169C66A5106}" srcOrd="0" destOrd="0" presId="urn:microsoft.com/office/officeart/2005/8/layout/hierarchy1"/>
    <dgm:cxn modelId="{10B78A12-153B-472D-A597-2557697910AA}" type="presParOf" srcId="{64F023FF-E18C-4114-8371-C169C66A5106}" destId="{C366BF79-98D6-4B8B-8729-AC30799B6935}" srcOrd="0" destOrd="0" presId="urn:microsoft.com/office/officeart/2005/8/layout/hierarchy1"/>
    <dgm:cxn modelId="{18032944-6C02-4713-9F75-63442236F451}" type="presParOf" srcId="{64F023FF-E18C-4114-8371-C169C66A5106}" destId="{0060D214-674C-4AAA-BA90-373582E63BB3}" srcOrd="1" destOrd="0" presId="urn:microsoft.com/office/officeart/2005/8/layout/hierarchy1"/>
    <dgm:cxn modelId="{BC567F3E-08D7-4251-9967-FBF4C2EA6C1D}" type="presParOf" srcId="{986D9989-38D0-4BD3-9273-2FF52DD0A4DD}" destId="{772D310F-2C2F-414B-9A81-2BFCB52A596D}" srcOrd="1" destOrd="0" presId="urn:microsoft.com/office/officeart/2005/8/layout/hierarchy1"/>
    <dgm:cxn modelId="{D49D3B32-1249-46F8-9B53-83D40E662001}" type="presParOf" srcId="{7816CF3B-02A0-4D5D-938C-EDD2A4585B64}" destId="{CDFFF1AF-6369-4F0F-8840-BECFF94F27DD}" srcOrd="2" destOrd="0" presId="urn:microsoft.com/office/officeart/2005/8/layout/hierarchy1"/>
    <dgm:cxn modelId="{E86F6B4B-AD24-4D24-B4EA-A346B58F922B}" type="presParOf" srcId="{7816CF3B-02A0-4D5D-938C-EDD2A4585B64}" destId="{83CF8E0A-62EE-46BB-A1B3-D15396C7802C}" srcOrd="3" destOrd="0" presId="urn:microsoft.com/office/officeart/2005/8/layout/hierarchy1"/>
    <dgm:cxn modelId="{4FE9E683-7EC3-4FDF-9E96-EB2754B8D818}" type="presParOf" srcId="{83CF8E0A-62EE-46BB-A1B3-D15396C7802C}" destId="{DF9A338F-247C-4110-BE7F-F1CD4D545425}" srcOrd="0" destOrd="0" presId="urn:microsoft.com/office/officeart/2005/8/layout/hierarchy1"/>
    <dgm:cxn modelId="{CE38BC42-C4E8-4246-904C-8F59F9D62CDA}" type="presParOf" srcId="{DF9A338F-247C-4110-BE7F-F1CD4D545425}" destId="{A5A6F401-CA0F-4D37-A4EA-72E3979CD6C7}" srcOrd="0" destOrd="0" presId="urn:microsoft.com/office/officeart/2005/8/layout/hierarchy1"/>
    <dgm:cxn modelId="{E23C98CD-43B8-42C7-A08D-571F6DB605D0}" type="presParOf" srcId="{DF9A338F-247C-4110-BE7F-F1CD4D545425}" destId="{6E3FA9F8-4D27-4398-AFA6-DC0775A5E4E6}" srcOrd="1" destOrd="0" presId="urn:microsoft.com/office/officeart/2005/8/layout/hierarchy1"/>
    <dgm:cxn modelId="{EAAB270D-EF23-40A2-9BC3-05A55ADF460D}" type="presParOf" srcId="{83CF8E0A-62EE-46BB-A1B3-D15396C7802C}" destId="{3F4357E0-3F31-409C-B273-95BCD53AEF43}" srcOrd="1" destOrd="0" presId="urn:microsoft.com/office/officeart/2005/8/layout/hierarchy1"/>
    <dgm:cxn modelId="{552C3BAF-EB68-4782-BF3F-3FECE4F82A25}" type="presParOf" srcId="{3F4357E0-3F31-409C-B273-95BCD53AEF43}" destId="{D712C4F8-17D1-4233-9DA2-B09C176531FD}" srcOrd="0" destOrd="0" presId="urn:microsoft.com/office/officeart/2005/8/layout/hierarchy1"/>
    <dgm:cxn modelId="{5F3A4144-7EC1-4371-BC1B-8CC4A8038798}" type="presParOf" srcId="{3F4357E0-3F31-409C-B273-95BCD53AEF43}" destId="{8DB38372-A527-4D13-8733-DC4BE1599440}" srcOrd="1" destOrd="0" presId="urn:microsoft.com/office/officeart/2005/8/layout/hierarchy1"/>
    <dgm:cxn modelId="{20588F6E-C139-458F-8877-430A50ACA34F}" type="presParOf" srcId="{8DB38372-A527-4D13-8733-DC4BE1599440}" destId="{3EBF26B3-3AF7-47A8-AC66-A93A7B03C8C8}" srcOrd="0" destOrd="0" presId="urn:microsoft.com/office/officeart/2005/8/layout/hierarchy1"/>
    <dgm:cxn modelId="{0F22B50E-FF4A-4FDF-8C5D-F60618D93FA9}" type="presParOf" srcId="{3EBF26B3-3AF7-47A8-AC66-A93A7B03C8C8}" destId="{32C179FA-007C-437F-A64D-FAD7BE3B4D00}" srcOrd="0" destOrd="0" presId="urn:microsoft.com/office/officeart/2005/8/layout/hierarchy1"/>
    <dgm:cxn modelId="{DCE84B2F-342D-40B9-A623-3E4A964AFDD0}" type="presParOf" srcId="{3EBF26B3-3AF7-47A8-AC66-A93A7B03C8C8}" destId="{DA715C2E-418B-4487-A0C1-31D81A3865AA}" srcOrd="1" destOrd="0" presId="urn:microsoft.com/office/officeart/2005/8/layout/hierarchy1"/>
    <dgm:cxn modelId="{55AA13CA-E9C0-496D-B829-89F67A489565}" type="presParOf" srcId="{8DB38372-A527-4D13-8733-DC4BE1599440}" destId="{DD138685-7C8B-4243-8358-56CDF611760A}" srcOrd="1" destOrd="0" presId="urn:microsoft.com/office/officeart/2005/8/layout/hierarchy1"/>
    <dgm:cxn modelId="{FD39A233-4E91-4DDC-ACDC-12903F498C51}" type="presParOf" srcId="{3F4357E0-3F31-409C-B273-95BCD53AEF43}" destId="{6D591095-1AF2-46DA-AB14-F892E67633E6}" srcOrd="2" destOrd="0" presId="urn:microsoft.com/office/officeart/2005/8/layout/hierarchy1"/>
    <dgm:cxn modelId="{39199DD9-7265-46AF-A6D8-5E61F4BE7065}" type="presParOf" srcId="{3F4357E0-3F31-409C-B273-95BCD53AEF43}" destId="{7D148B1A-A1E2-4F0E-8F7E-A7D9FB5C8515}" srcOrd="3" destOrd="0" presId="urn:microsoft.com/office/officeart/2005/8/layout/hierarchy1"/>
    <dgm:cxn modelId="{E1696B92-5512-486E-9195-F5AD7E3C00C4}" type="presParOf" srcId="{7D148B1A-A1E2-4F0E-8F7E-A7D9FB5C8515}" destId="{FE1BD80A-0466-4F99-AE98-1D6464040BF1}" srcOrd="0" destOrd="0" presId="urn:microsoft.com/office/officeart/2005/8/layout/hierarchy1"/>
    <dgm:cxn modelId="{96C091D0-28BB-4ED3-8E22-8041B98A20D4}" type="presParOf" srcId="{FE1BD80A-0466-4F99-AE98-1D6464040BF1}" destId="{9C27A643-B835-427C-8135-A9660ACE7624}" srcOrd="0" destOrd="0" presId="urn:microsoft.com/office/officeart/2005/8/layout/hierarchy1"/>
    <dgm:cxn modelId="{BD5230E9-22DD-4257-B3CF-3C14B414AC1D}" type="presParOf" srcId="{FE1BD80A-0466-4F99-AE98-1D6464040BF1}" destId="{D427B488-F19D-442E-9A9B-AF3E8788444C}" srcOrd="1" destOrd="0" presId="urn:microsoft.com/office/officeart/2005/8/layout/hierarchy1"/>
    <dgm:cxn modelId="{74546AB5-AD16-4E88-AF27-00836E6255E4}" type="presParOf" srcId="{7D148B1A-A1E2-4F0E-8F7E-A7D9FB5C8515}" destId="{6B890705-0AF6-441A-8912-01B9EBA9CA1F}" srcOrd="1" destOrd="0" presId="urn:microsoft.com/office/officeart/2005/8/layout/hierarchy1"/>
    <dgm:cxn modelId="{3FAC8013-B9EB-4B0A-BE1F-D41E272A2D34}" type="presParOf" srcId="{3F4357E0-3F31-409C-B273-95BCD53AEF43}" destId="{2036485E-1CE9-40F5-AB5C-BDB2A08A5798}" srcOrd="4" destOrd="0" presId="urn:microsoft.com/office/officeart/2005/8/layout/hierarchy1"/>
    <dgm:cxn modelId="{96446337-36C4-4A9F-9AB5-9929AB72BE0D}" type="presParOf" srcId="{3F4357E0-3F31-409C-B273-95BCD53AEF43}" destId="{3B4B1665-31F3-4101-91BE-61E135301DE7}" srcOrd="5" destOrd="0" presId="urn:microsoft.com/office/officeart/2005/8/layout/hierarchy1"/>
    <dgm:cxn modelId="{91A8B12D-7FA5-46E3-8269-BEC0BED2438B}" type="presParOf" srcId="{3B4B1665-31F3-4101-91BE-61E135301DE7}" destId="{4C8D71E1-E360-4058-9873-3C6C527CF64A}" srcOrd="0" destOrd="0" presId="urn:microsoft.com/office/officeart/2005/8/layout/hierarchy1"/>
    <dgm:cxn modelId="{CBA059B8-FB2A-4B5A-97BD-9A0255050055}" type="presParOf" srcId="{4C8D71E1-E360-4058-9873-3C6C527CF64A}" destId="{75C48744-A69A-42A7-B733-182049F21744}" srcOrd="0" destOrd="0" presId="urn:microsoft.com/office/officeart/2005/8/layout/hierarchy1"/>
    <dgm:cxn modelId="{7FCB8727-0C5C-43F2-BE86-EEBC82B70693}" type="presParOf" srcId="{4C8D71E1-E360-4058-9873-3C6C527CF64A}" destId="{C8C6CD16-3573-4D5D-ADC5-A4E0BFCF4989}" srcOrd="1" destOrd="0" presId="urn:microsoft.com/office/officeart/2005/8/layout/hierarchy1"/>
    <dgm:cxn modelId="{99596B0C-8B29-4DDC-85DF-717435D71C32}" type="presParOf" srcId="{3B4B1665-31F3-4101-91BE-61E135301DE7}" destId="{90934228-8D19-497D-959A-D80E4B96336F}" srcOrd="1" destOrd="0" presId="urn:microsoft.com/office/officeart/2005/8/layout/hierarchy1"/>
    <dgm:cxn modelId="{E68E1531-2A61-4A86-B0CA-848442249F28}" type="presParOf" srcId="{3F4357E0-3F31-409C-B273-95BCD53AEF43}" destId="{5169B8E3-BE71-4947-935D-7C757B75B0EE}" srcOrd="6" destOrd="0" presId="urn:microsoft.com/office/officeart/2005/8/layout/hierarchy1"/>
    <dgm:cxn modelId="{CB55350E-E465-43BA-9707-890D0E788A19}" type="presParOf" srcId="{3F4357E0-3F31-409C-B273-95BCD53AEF43}" destId="{0A234CB2-6655-4417-A8B9-9E07265DB72F}" srcOrd="7" destOrd="0" presId="urn:microsoft.com/office/officeart/2005/8/layout/hierarchy1"/>
    <dgm:cxn modelId="{43EA67E1-2B8F-4D3E-BE79-845BF68111DF}" type="presParOf" srcId="{0A234CB2-6655-4417-A8B9-9E07265DB72F}" destId="{C03BCB24-35D1-4E44-82D6-BFEE740C2AFD}" srcOrd="0" destOrd="0" presId="urn:microsoft.com/office/officeart/2005/8/layout/hierarchy1"/>
    <dgm:cxn modelId="{33E4A5B8-E92D-4D02-8630-4363F9F391C5}" type="presParOf" srcId="{C03BCB24-35D1-4E44-82D6-BFEE740C2AFD}" destId="{FC36FF99-692F-4024-9A2B-5F6E3C1E99D5}" srcOrd="0" destOrd="0" presId="urn:microsoft.com/office/officeart/2005/8/layout/hierarchy1"/>
    <dgm:cxn modelId="{30560F84-2B95-4857-AC57-38BB3769E885}" type="presParOf" srcId="{C03BCB24-35D1-4E44-82D6-BFEE740C2AFD}" destId="{29C23CF1-7AFB-4994-8AAE-04003A2D60BC}" srcOrd="1" destOrd="0" presId="urn:microsoft.com/office/officeart/2005/8/layout/hierarchy1"/>
    <dgm:cxn modelId="{55A6ACBB-69A4-46B7-B457-7B3302632F20}" type="presParOf" srcId="{0A234CB2-6655-4417-A8B9-9E07265DB72F}" destId="{582D96A8-3481-414C-A654-E22CEE82733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169B8E3-BE71-4947-935D-7C757B75B0EE}">
      <dsp:nvSpPr>
        <dsp:cNvPr id="0" name=""/>
        <dsp:cNvSpPr/>
      </dsp:nvSpPr>
      <dsp:spPr>
        <a:xfrm>
          <a:off x="6317992" y="3165178"/>
          <a:ext cx="1603103" cy="254310"/>
        </a:xfrm>
        <a:custGeom>
          <a:avLst/>
          <a:gdLst/>
          <a:ahLst/>
          <a:cxnLst/>
          <a:rect l="0" t="0" r="0" b="0"/>
          <a:pathLst>
            <a:path>
              <a:moveTo>
                <a:pt x="0" y="0"/>
              </a:moveTo>
              <a:lnTo>
                <a:pt x="0" y="173305"/>
              </a:lnTo>
              <a:lnTo>
                <a:pt x="1603103" y="173305"/>
              </a:lnTo>
              <a:lnTo>
                <a:pt x="1603103"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36485E-1CE9-40F5-AB5C-BDB2A08A5798}">
      <dsp:nvSpPr>
        <dsp:cNvPr id="0" name=""/>
        <dsp:cNvSpPr/>
      </dsp:nvSpPr>
      <dsp:spPr>
        <a:xfrm>
          <a:off x="6317992" y="3165178"/>
          <a:ext cx="534367" cy="254310"/>
        </a:xfrm>
        <a:custGeom>
          <a:avLst/>
          <a:gdLst/>
          <a:ahLst/>
          <a:cxnLst/>
          <a:rect l="0" t="0" r="0" b="0"/>
          <a:pathLst>
            <a:path>
              <a:moveTo>
                <a:pt x="0" y="0"/>
              </a:moveTo>
              <a:lnTo>
                <a:pt x="0" y="173305"/>
              </a:lnTo>
              <a:lnTo>
                <a:pt x="534367" y="173305"/>
              </a:lnTo>
              <a:lnTo>
                <a:pt x="534367"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591095-1AF2-46DA-AB14-F892E67633E6}">
      <dsp:nvSpPr>
        <dsp:cNvPr id="0" name=""/>
        <dsp:cNvSpPr/>
      </dsp:nvSpPr>
      <dsp:spPr>
        <a:xfrm>
          <a:off x="5783624" y="3165178"/>
          <a:ext cx="534367" cy="254310"/>
        </a:xfrm>
        <a:custGeom>
          <a:avLst/>
          <a:gdLst/>
          <a:ahLst/>
          <a:cxnLst/>
          <a:rect l="0" t="0" r="0" b="0"/>
          <a:pathLst>
            <a:path>
              <a:moveTo>
                <a:pt x="534367" y="0"/>
              </a:moveTo>
              <a:lnTo>
                <a:pt x="534367" y="173305"/>
              </a:lnTo>
              <a:lnTo>
                <a:pt x="0" y="173305"/>
              </a:lnTo>
              <a:lnTo>
                <a:pt x="0"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12C4F8-17D1-4233-9DA2-B09C176531FD}">
      <dsp:nvSpPr>
        <dsp:cNvPr id="0" name=""/>
        <dsp:cNvSpPr/>
      </dsp:nvSpPr>
      <dsp:spPr>
        <a:xfrm>
          <a:off x="4714888" y="3165178"/>
          <a:ext cx="1603103" cy="254310"/>
        </a:xfrm>
        <a:custGeom>
          <a:avLst/>
          <a:gdLst/>
          <a:ahLst/>
          <a:cxnLst/>
          <a:rect l="0" t="0" r="0" b="0"/>
          <a:pathLst>
            <a:path>
              <a:moveTo>
                <a:pt x="1603103" y="0"/>
              </a:moveTo>
              <a:lnTo>
                <a:pt x="1603103" y="173305"/>
              </a:lnTo>
              <a:lnTo>
                <a:pt x="0" y="173305"/>
              </a:lnTo>
              <a:lnTo>
                <a:pt x="0"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FFF1AF-6369-4F0F-8840-BECFF94F27DD}">
      <dsp:nvSpPr>
        <dsp:cNvPr id="0" name=""/>
        <dsp:cNvSpPr/>
      </dsp:nvSpPr>
      <dsp:spPr>
        <a:xfrm>
          <a:off x="4180521" y="2355611"/>
          <a:ext cx="2137471" cy="254310"/>
        </a:xfrm>
        <a:custGeom>
          <a:avLst/>
          <a:gdLst/>
          <a:ahLst/>
          <a:cxnLst/>
          <a:rect l="0" t="0" r="0" b="0"/>
          <a:pathLst>
            <a:path>
              <a:moveTo>
                <a:pt x="0" y="0"/>
              </a:moveTo>
              <a:lnTo>
                <a:pt x="0" y="173305"/>
              </a:lnTo>
              <a:lnTo>
                <a:pt x="2137471" y="173305"/>
              </a:lnTo>
              <a:lnTo>
                <a:pt x="2137471" y="254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56284A-3430-4813-A245-A3A792F5F61F}">
      <dsp:nvSpPr>
        <dsp:cNvPr id="0" name=""/>
        <dsp:cNvSpPr/>
      </dsp:nvSpPr>
      <dsp:spPr>
        <a:xfrm>
          <a:off x="2043049" y="3165178"/>
          <a:ext cx="1603103" cy="254310"/>
        </a:xfrm>
        <a:custGeom>
          <a:avLst/>
          <a:gdLst/>
          <a:ahLst/>
          <a:cxnLst/>
          <a:rect l="0" t="0" r="0" b="0"/>
          <a:pathLst>
            <a:path>
              <a:moveTo>
                <a:pt x="0" y="0"/>
              </a:moveTo>
              <a:lnTo>
                <a:pt x="0" y="173305"/>
              </a:lnTo>
              <a:lnTo>
                <a:pt x="1603103" y="173305"/>
              </a:lnTo>
              <a:lnTo>
                <a:pt x="1603103"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7962B7-79B0-46FB-93AF-62BD8D271849}">
      <dsp:nvSpPr>
        <dsp:cNvPr id="0" name=""/>
        <dsp:cNvSpPr/>
      </dsp:nvSpPr>
      <dsp:spPr>
        <a:xfrm>
          <a:off x="2043049" y="3165178"/>
          <a:ext cx="534367" cy="254310"/>
        </a:xfrm>
        <a:custGeom>
          <a:avLst/>
          <a:gdLst/>
          <a:ahLst/>
          <a:cxnLst/>
          <a:rect l="0" t="0" r="0" b="0"/>
          <a:pathLst>
            <a:path>
              <a:moveTo>
                <a:pt x="0" y="0"/>
              </a:moveTo>
              <a:lnTo>
                <a:pt x="0" y="173305"/>
              </a:lnTo>
              <a:lnTo>
                <a:pt x="534367" y="173305"/>
              </a:lnTo>
              <a:lnTo>
                <a:pt x="534367"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9763F9-506C-4F6B-A27B-DC0A997ABEB8}">
      <dsp:nvSpPr>
        <dsp:cNvPr id="0" name=""/>
        <dsp:cNvSpPr/>
      </dsp:nvSpPr>
      <dsp:spPr>
        <a:xfrm>
          <a:off x="1508681" y="3165178"/>
          <a:ext cx="534367" cy="254310"/>
        </a:xfrm>
        <a:custGeom>
          <a:avLst/>
          <a:gdLst/>
          <a:ahLst/>
          <a:cxnLst/>
          <a:rect l="0" t="0" r="0" b="0"/>
          <a:pathLst>
            <a:path>
              <a:moveTo>
                <a:pt x="534367" y="0"/>
              </a:moveTo>
              <a:lnTo>
                <a:pt x="534367" y="173305"/>
              </a:lnTo>
              <a:lnTo>
                <a:pt x="0" y="173305"/>
              </a:lnTo>
              <a:lnTo>
                <a:pt x="0"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CB5048-04BC-4DF7-B518-874A9A02A4F5}">
      <dsp:nvSpPr>
        <dsp:cNvPr id="0" name=""/>
        <dsp:cNvSpPr/>
      </dsp:nvSpPr>
      <dsp:spPr>
        <a:xfrm>
          <a:off x="439946" y="3165178"/>
          <a:ext cx="1603103" cy="254310"/>
        </a:xfrm>
        <a:custGeom>
          <a:avLst/>
          <a:gdLst/>
          <a:ahLst/>
          <a:cxnLst/>
          <a:rect l="0" t="0" r="0" b="0"/>
          <a:pathLst>
            <a:path>
              <a:moveTo>
                <a:pt x="1603103" y="0"/>
              </a:moveTo>
              <a:lnTo>
                <a:pt x="1603103" y="173305"/>
              </a:lnTo>
              <a:lnTo>
                <a:pt x="0" y="173305"/>
              </a:lnTo>
              <a:lnTo>
                <a:pt x="0" y="2543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9074D4-DA5E-4852-B45F-84158235571F}">
      <dsp:nvSpPr>
        <dsp:cNvPr id="0" name=""/>
        <dsp:cNvSpPr/>
      </dsp:nvSpPr>
      <dsp:spPr>
        <a:xfrm>
          <a:off x="2043049" y="2355611"/>
          <a:ext cx="2137471" cy="254310"/>
        </a:xfrm>
        <a:custGeom>
          <a:avLst/>
          <a:gdLst/>
          <a:ahLst/>
          <a:cxnLst/>
          <a:rect l="0" t="0" r="0" b="0"/>
          <a:pathLst>
            <a:path>
              <a:moveTo>
                <a:pt x="2137471" y="0"/>
              </a:moveTo>
              <a:lnTo>
                <a:pt x="2137471" y="173305"/>
              </a:lnTo>
              <a:lnTo>
                <a:pt x="0" y="173305"/>
              </a:lnTo>
              <a:lnTo>
                <a:pt x="0" y="25431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8C49F-69A8-4259-BD92-CE12BF9DD9E1}">
      <dsp:nvSpPr>
        <dsp:cNvPr id="0" name=""/>
        <dsp:cNvSpPr/>
      </dsp:nvSpPr>
      <dsp:spPr>
        <a:xfrm>
          <a:off x="3743311" y="1800354"/>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3DE9CC-9E8D-4E07-BDB8-6978D5890653}">
      <dsp:nvSpPr>
        <dsp:cNvPr id="0" name=""/>
        <dsp:cNvSpPr/>
      </dsp:nvSpPr>
      <dsp:spPr>
        <a:xfrm>
          <a:off x="3840468" y="1892654"/>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THEORIES</a:t>
          </a:r>
          <a:endParaRPr lang="en-US" sz="800" kern="1200" dirty="0"/>
        </a:p>
      </dsp:txBody>
      <dsp:txXfrm>
        <a:off x="3840468" y="1892654"/>
        <a:ext cx="874420" cy="555256"/>
      </dsp:txXfrm>
    </dsp:sp>
    <dsp:sp modelId="{632A33B6-5E7A-4108-9726-9672758D6E4D}">
      <dsp:nvSpPr>
        <dsp:cNvPr id="0" name=""/>
        <dsp:cNvSpPr/>
      </dsp:nvSpPr>
      <dsp:spPr>
        <a:xfrm>
          <a:off x="1605839" y="2609921"/>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926CE9-D88C-4109-AAFE-18960B0885E7}">
      <dsp:nvSpPr>
        <dsp:cNvPr id="0" name=""/>
        <dsp:cNvSpPr/>
      </dsp:nvSpPr>
      <dsp:spPr>
        <a:xfrm>
          <a:off x="1702997" y="2702221"/>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Evolutionary or uniformitarian (Monistic concept)</a:t>
          </a:r>
          <a:endParaRPr lang="en-US" sz="800" kern="1200" dirty="0"/>
        </a:p>
      </dsp:txBody>
      <dsp:txXfrm>
        <a:off x="1702997" y="2702221"/>
        <a:ext cx="874420" cy="555256"/>
      </dsp:txXfrm>
    </dsp:sp>
    <dsp:sp modelId="{54D78889-99E4-4E80-9811-C16622B9113B}">
      <dsp:nvSpPr>
        <dsp:cNvPr id="0" name=""/>
        <dsp:cNvSpPr/>
      </dsp:nvSpPr>
      <dsp:spPr>
        <a:xfrm>
          <a:off x="2736"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12C83C-014C-490B-B115-71E986748A52}">
      <dsp:nvSpPr>
        <dsp:cNvPr id="0" name=""/>
        <dsp:cNvSpPr/>
      </dsp:nvSpPr>
      <dsp:spPr>
        <a:xfrm>
          <a:off x="99893"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Gaseous mass theory of </a:t>
          </a:r>
          <a:r>
            <a:rPr lang="en-US" sz="800" kern="1200" dirty="0" err="1" smtClean="0"/>
            <a:t>kant</a:t>
          </a:r>
          <a:endParaRPr lang="en-US" sz="800" kern="1200" dirty="0"/>
        </a:p>
      </dsp:txBody>
      <dsp:txXfrm>
        <a:off x="99893" y="3511788"/>
        <a:ext cx="874420" cy="555256"/>
      </dsp:txXfrm>
    </dsp:sp>
    <dsp:sp modelId="{24191CC8-E4E4-4828-AAC4-F9423E54EFC9}">
      <dsp:nvSpPr>
        <dsp:cNvPr id="0" name=""/>
        <dsp:cNvSpPr/>
      </dsp:nvSpPr>
      <dsp:spPr>
        <a:xfrm>
          <a:off x="1071471"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999F6A-E067-43E8-9C02-98D248A36266}">
      <dsp:nvSpPr>
        <dsp:cNvPr id="0" name=""/>
        <dsp:cNvSpPr/>
      </dsp:nvSpPr>
      <dsp:spPr>
        <a:xfrm>
          <a:off x="1168629"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Nebular hypothesis of Laplace</a:t>
          </a:r>
          <a:endParaRPr lang="en-US" sz="800" kern="1200" dirty="0"/>
        </a:p>
      </dsp:txBody>
      <dsp:txXfrm>
        <a:off x="1168629" y="3511788"/>
        <a:ext cx="874420" cy="555256"/>
      </dsp:txXfrm>
    </dsp:sp>
    <dsp:sp modelId="{F0C6B6BC-5753-49D5-A494-3C7CEDBF495F}">
      <dsp:nvSpPr>
        <dsp:cNvPr id="0" name=""/>
        <dsp:cNvSpPr/>
      </dsp:nvSpPr>
      <dsp:spPr>
        <a:xfrm>
          <a:off x="2140207"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99A63A-F24C-401D-A1A7-B45492C26A64}">
      <dsp:nvSpPr>
        <dsp:cNvPr id="0" name=""/>
        <dsp:cNvSpPr/>
      </dsp:nvSpPr>
      <dsp:spPr>
        <a:xfrm>
          <a:off x="2237365"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The electromagnetic theory of Dr. </a:t>
          </a:r>
          <a:r>
            <a:rPr lang="en-US" sz="800" kern="1200" dirty="0" err="1" smtClean="0"/>
            <a:t>Hannes</a:t>
          </a:r>
          <a:r>
            <a:rPr lang="en-US" sz="800" kern="1200" dirty="0" smtClean="0"/>
            <a:t> Alfven’s</a:t>
          </a:r>
          <a:endParaRPr lang="en-US" sz="800" kern="1200" dirty="0"/>
        </a:p>
      </dsp:txBody>
      <dsp:txXfrm>
        <a:off x="2237365" y="3511788"/>
        <a:ext cx="874420" cy="555256"/>
      </dsp:txXfrm>
    </dsp:sp>
    <dsp:sp modelId="{C366BF79-98D6-4B8B-8729-AC30799B6935}">
      <dsp:nvSpPr>
        <dsp:cNvPr id="0" name=""/>
        <dsp:cNvSpPr/>
      </dsp:nvSpPr>
      <dsp:spPr>
        <a:xfrm>
          <a:off x="3208943"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60D214-674C-4AAA-BA90-373582E63BB3}">
      <dsp:nvSpPr>
        <dsp:cNvPr id="0" name=""/>
        <dsp:cNvSpPr/>
      </dsp:nvSpPr>
      <dsp:spPr>
        <a:xfrm>
          <a:off x="3306100"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Dust gas cloud theory of Dr. </a:t>
          </a:r>
          <a:r>
            <a:rPr lang="en-US" sz="800" kern="1200" dirty="0" err="1" smtClean="0"/>
            <a:t>weitzesacker’s</a:t>
          </a:r>
          <a:r>
            <a:rPr lang="en-US" sz="800" kern="1200" dirty="0" smtClean="0"/>
            <a:t> and </a:t>
          </a:r>
          <a:r>
            <a:rPr lang="en-US" sz="800" kern="1200" dirty="0" err="1" smtClean="0"/>
            <a:t>otto</a:t>
          </a:r>
          <a:r>
            <a:rPr lang="en-US" sz="800" kern="1200" dirty="0" smtClean="0"/>
            <a:t> </a:t>
          </a:r>
          <a:r>
            <a:rPr lang="en-US" sz="800" kern="1200" dirty="0" err="1" smtClean="0"/>
            <a:t>schmidt</a:t>
          </a:r>
          <a:endParaRPr lang="en-US" sz="800" kern="1200" dirty="0"/>
        </a:p>
      </dsp:txBody>
      <dsp:txXfrm>
        <a:off x="3306100" y="3511788"/>
        <a:ext cx="874420" cy="555256"/>
      </dsp:txXfrm>
    </dsp:sp>
    <dsp:sp modelId="{A5A6F401-CA0F-4D37-A4EA-72E3979CD6C7}">
      <dsp:nvSpPr>
        <dsp:cNvPr id="0" name=""/>
        <dsp:cNvSpPr/>
      </dsp:nvSpPr>
      <dsp:spPr>
        <a:xfrm>
          <a:off x="5880782" y="2609921"/>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3FA9F8-4D27-4398-AFA6-DC0775A5E4E6}">
      <dsp:nvSpPr>
        <dsp:cNvPr id="0" name=""/>
        <dsp:cNvSpPr/>
      </dsp:nvSpPr>
      <dsp:spPr>
        <a:xfrm>
          <a:off x="5977940" y="2702221"/>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Catastrophic or cataclysmic (Dualistic concept)</a:t>
          </a:r>
          <a:endParaRPr lang="en-US" sz="800" kern="1200" dirty="0"/>
        </a:p>
      </dsp:txBody>
      <dsp:txXfrm>
        <a:off x="5977940" y="2702221"/>
        <a:ext cx="874420" cy="555256"/>
      </dsp:txXfrm>
    </dsp:sp>
    <dsp:sp modelId="{32C179FA-007C-437F-A64D-FAD7BE3B4D00}">
      <dsp:nvSpPr>
        <dsp:cNvPr id="0" name=""/>
        <dsp:cNvSpPr/>
      </dsp:nvSpPr>
      <dsp:spPr>
        <a:xfrm>
          <a:off x="4277678"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715C2E-418B-4487-A0C1-31D81A3865AA}">
      <dsp:nvSpPr>
        <dsp:cNvPr id="0" name=""/>
        <dsp:cNvSpPr/>
      </dsp:nvSpPr>
      <dsp:spPr>
        <a:xfrm>
          <a:off x="4374836"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err="1" smtClean="0"/>
            <a:t>Planetesimal</a:t>
          </a:r>
          <a:r>
            <a:rPr lang="en-US" sz="800" kern="1200" dirty="0" smtClean="0"/>
            <a:t> hypothesis of Chamberlin and Moulton</a:t>
          </a:r>
          <a:endParaRPr lang="en-US" sz="800" kern="1200" dirty="0"/>
        </a:p>
      </dsp:txBody>
      <dsp:txXfrm>
        <a:off x="4374836" y="3511788"/>
        <a:ext cx="874420" cy="555256"/>
      </dsp:txXfrm>
    </dsp:sp>
    <dsp:sp modelId="{9C27A643-B835-427C-8135-A9660ACE7624}">
      <dsp:nvSpPr>
        <dsp:cNvPr id="0" name=""/>
        <dsp:cNvSpPr/>
      </dsp:nvSpPr>
      <dsp:spPr>
        <a:xfrm>
          <a:off x="5346414"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27B488-F19D-442E-9A9B-AF3E8788444C}">
      <dsp:nvSpPr>
        <dsp:cNvPr id="0" name=""/>
        <dsp:cNvSpPr/>
      </dsp:nvSpPr>
      <dsp:spPr>
        <a:xfrm>
          <a:off x="5443572"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Tidal hypothesis of James jeans and Harold </a:t>
          </a:r>
          <a:r>
            <a:rPr lang="en-US" sz="800" kern="1200" dirty="0" err="1" smtClean="0"/>
            <a:t>Jeffreys</a:t>
          </a:r>
          <a:endParaRPr lang="en-US" sz="800" kern="1200" dirty="0"/>
        </a:p>
      </dsp:txBody>
      <dsp:txXfrm>
        <a:off x="5443572" y="3511788"/>
        <a:ext cx="874420" cy="555256"/>
      </dsp:txXfrm>
    </dsp:sp>
    <dsp:sp modelId="{75C48744-A69A-42A7-B733-182049F21744}">
      <dsp:nvSpPr>
        <dsp:cNvPr id="0" name=""/>
        <dsp:cNvSpPr/>
      </dsp:nvSpPr>
      <dsp:spPr>
        <a:xfrm>
          <a:off x="6415150"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C6CD16-3573-4D5D-ADC5-A4E0BFCF4989}">
      <dsp:nvSpPr>
        <dsp:cNvPr id="0" name=""/>
        <dsp:cNvSpPr/>
      </dsp:nvSpPr>
      <dsp:spPr>
        <a:xfrm>
          <a:off x="6512308"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Binary star hypothesis of H.N. </a:t>
          </a:r>
          <a:r>
            <a:rPr lang="en-US" sz="800" kern="1200" dirty="0" err="1" smtClean="0"/>
            <a:t>Russel</a:t>
          </a:r>
          <a:r>
            <a:rPr lang="en-US" sz="800" kern="1200" dirty="0" smtClean="0"/>
            <a:t> and R.A. </a:t>
          </a:r>
          <a:r>
            <a:rPr lang="en-US" sz="800" kern="1200" dirty="0" err="1" smtClean="0"/>
            <a:t>lyttleton</a:t>
          </a:r>
          <a:endParaRPr lang="en-US" sz="800" kern="1200" dirty="0"/>
        </a:p>
      </dsp:txBody>
      <dsp:txXfrm>
        <a:off x="6512308" y="3511788"/>
        <a:ext cx="874420" cy="555256"/>
      </dsp:txXfrm>
    </dsp:sp>
    <dsp:sp modelId="{FC36FF99-692F-4024-9A2B-5F6E3C1E99D5}">
      <dsp:nvSpPr>
        <dsp:cNvPr id="0" name=""/>
        <dsp:cNvSpPr/>
      </dsp:nvSpPr>
      <dsp:spPr>
        <a:xfrm>
          <a:off x="7483885" y="3419488"/>
          <a:ext cx="874420" cy="5552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C23CF1-7AFB-4994-8AAE-04003A2D60BC}">
      <dsp:nvSpPr>
        <dsp:cNvPr id="0" name=""/>
        <dsp:cNvSpPr/>
      </dsp:nvSpPr>
      <dsp:spPr>
        <a:xfrm>
          <a:off x="7581043" y="3511788"/>
          <a:ext cx="874420" cy="55525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The super nova theory of F. </a:t>
          </a:r>
          <a:r>
            <a:rPr lang="en-US" sz="800" kern="1200" dirty="0" err="1" smtClean="0"/>
            <a:t>HOyle</a:t>
          </a:r>
          <a:endParaRPr lang="en-US" sz="800" kern="1200" dirty="0"/>
        </a:p>
      </dsp:txBody>
      <dsp:txXfrm>
        <a:off x="7581043" y="3511788"/>
        <a:ext cx="874420" cy="55525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2B3DA-73F7-4109-8ABC-7A97DB692FDB}" type="datetimeFigureOut">
              <a:rPr lang="en-US" smtClean="0"/>
              <a:t>8/29/2019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FC4B80-1CD0-4A42-A0A1-E1AE905A966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FC4B80-1CD0-4A42-A0A1-E1AE905A9668}"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C51265-34F6-409B-98F3-0783B5CC495F}"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51265-34F6-409B-98F3-0783B5CC495F}"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51265-34F6-409B-98F3-0783B5CC495F}"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C51265-34F6-409B-98F3-0783B5CC495F}"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C51265-34F6-409B-98F3-0783B5CC495F}" type="datetimeFigureOut">
              <a:rPr lang="en-US" smtClean="0"/>
              <a:pPr/>
              <a:t>8/29/2019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C51265-34F6-409B-98F3-0783B5CC495F}"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C51265-34F6-409B-98F3-0783B5CC495F}" type="datetimeFigureOut">
              <a:rPr lang="en-US" smtClean="0"/>
              <a:pPr/>
              <a:t>8/29/2019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C51265-34F6-409B-98F3-0783B5CC495F}" type="datetimeFigureOut">
              <a:rPr lang="en-US" smtClean="0"/>
              <a:pPr/>
              <a:t>8/29/2019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51265-34F6-409B-98F3-0783B5CC495F}" type="datetimeFigureOut">
              <a:rPr lang="en-US" smtClean="0"/>
              <a:pPr/>
              <a:t>8/29/2019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51265-34F6-409B-98F3-0783B5CC495F}"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C51265-34F6-409B-98F3-0783B5CC495F}" type="datetimeFigureOut">
              <a:rPr lang="en-US" smtClean="0"/>
              <a:pPr/>
              <a:t>8/29/2019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1E705-77A3-44D9-B9F0-7A51D8577A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C51265-34F6-409B-98F3-0783B5CC495F}" type="datetimeFigureOut">
              <a:rPr lang="en-US" smtClean="0"/>
              <a:pPr/>
              <a:t>8/29/2019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1E705-77A3-44D9-B9F0-7A51D8577A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399"/>
          </a:xfrm>
        </p:spPr>
        <p:txBody>
          <a:bodyPr>
            <a:normAutofit fontScale="90000"/>
          </a:bodyPr>
          <a:lstStyle/>
          <a:p>
            <a:r>
              <a:rPr lang="en-US" dirty="0" smtClean="0"/>
              <a:t>Theories regarding the origin of the earth</a:t>
            </a:r>
            <a:endParaRPr lang="en-US" dirty="0"/>
          </a:p>
        </p:txBody>
      </p:sp>
      <p:sp>
        <p:nvSpPr>
          <p:cNvPr id="3" name="Subtitle 2"/>
          <p:cNvSpPr>
            <a:spLocks noGrp="1"/>
          </p:cNvSpPr>
          <p:nvPr>
            <p:ph type="subTitle" idx="1"/>
          </p:nvPr>
        </p:nvSpPr>
        <p:spPr>
          <a:xfrm>
            <a:off x="762000" y="1524000"/>
            <a:ext cx="7848600" cy="4648200"/>
          </a:xfrm>
        </p:spPr>
        <p:txBody>
          <a:bodyPr>
            <a:normAutofit fontScale="85000" lnSpcReduction="10000"/>
          </a:bodyPr>
          <a:lstStyle/>
          <a:p>
            <a:pPr algn="just"/>
            <a:r>
              <a:rPr lang="en-US" dirty="0" smtClean="0">
                <a:solidFill>
                  <a:schemeClr val="tx1"/>
                </a:solidFill>
              </a:rPr>
              <a:t>Various scientist and philosophers have propounded from time to time their concepts, hypotheses and theories to unravel the mystery and to solve the riddle of the problems of the origin and evolution of our solar system in general and of the earth in particular, but none of these could be accepted by majority of the scientific community. Though there is no common argument among the scientist about the origin of our solar system but it can be safely argued that all planets of our solar system are believed to have  been formed by the same process.</a:t>
            </a:r>
            <a:endParaRPr 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685800" y="-45718"/>
            <a:ext cx="7772400" cy="45719"/>
          </a:xfrm>
        </p:spPr>
        <p:txBody>
          <a:bodyPr>
            <a:normAutofit fontScale="90000"/>
          </a:bodyPr>
          <a:lstStyle/>
          <a:p>
            <a:endParaRPr lang="en-US" dirty="0"/>
          </a:p>
        </p:txBody>
      </p:sp>
      <p:sp>
        <p:nvSpPr>
          <p:cNvPr id="3" name="Subtitle 2"/>
          <p:cNvSpPr>
            <a:spLocks noGrp="1"/>
          </p:cNvSpPr>
          <p:nvPr>
            <p:ph type="subTitle" idx="1"/>
          </p:nvPr>
        </p:nvSpPr>
        <p:spPr>
          <a:xfrm>
            <a:off x="1371600" y="228600"/>
            <a:ext cx="6400800" cy="5410200"/>
          </a:xfrm>
        </p:spPr>
        <p:txBody>
          <a:bodyPr/>
          <a:lstStyle/>
          <a:p>
            <a:r>
              <a:rPr lang="en-US" dirty="0" smtClean="0"/>
              <a:t> </a:t>
            </a:r>
            <a:r>
              <a:rPr lang="en-US" dirty="0" smtClean="0">
                <a:solidFill>
                  <a:schemeClr val="tx1"/>
                </a:solidFill>
              </a:rPr>
              <a:t>All the views and concept pertaining to the origin of earth may be divided into two groups.</a:t>
            </a:r>
          </a:p>
          <a:p>
            <a:r>
              <a:rPr lang="en-US" dirty="0" err="1" smtClean="0">
                <a:solidFill>
                  <a:schemeClr val="tx1"/>
                </a:solidFill>
              </a:rPr>
              <a:t>Theoris</a:t>
            </a:r>
            <a:endParaRPr lang="en-US" dirty="0">
              <a:solidFill>
                <a:schemeClr val="tx1"/>
              </a:solidFill>
            </a:endParaRPr>
          </a:p>
        </p:txBody>
      </p:sp>
      <p:graphicFrame>
        <p:nvGraphicFramePr>
          <p:cNvPr id="4" name="Diagram 3"/>
          <p:cNvGraphicFramePr/>
          <p:nvPr/>
        </p:nvGraphicFramePr>
        <p:xfrm>
          <a:off x="304800" y="304800"/>
          <a:ext cx="84582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600199"/>
          </a:xfrm>
        </p:spPr>
        <p:txBody>
          <a:bodyPr>
            <a:normAutofit fontScale="90000"/>
          </a:bodyPr>
          <a:lstStyle/>
          <a:p>
            <a:r>
              <a:rPr lang="en-US" dirty="0" smtClean="0"/>
              <a:t>Gaseous hypothesis of  Immanuel </a:t>
            </a:r>
            <a:r>
              <a:rPr lang="en-US" dirty="0" err="1" smtClean="0"/>
              <a:t>kant</a:t>
            </a:r>
            <a:r>
              <a:rPr lang="en-US" dirty="0" smtClean="0"/>
              <a:t> -1755 AD</a:t>
            </a:r>
            <a:br>
              <a:rPr lang="en-US" dirty="0" smtClean="0"/>
            </a:br>
            <a:endParaRPr lang="en-US" dirty="0"/>
          </a:p>
        </p:txBody>
      </p:sp>
      <p:sp>
        <p:nvSpPr>
          <p:cNvPr id="3" name="Subtitle 2"/>
          <p:cNvSpPr>
            <a:spLocks noGrp="1"/>
          </p:cNvSpPr>
          <p:nvPr>
            <p:ph type="subTitle" idx="1"/>
          </p:nvPr>
        </p:nvSpPr>
        <p:spPr>
          <a:xfrm>
            <a:off x="1371600" y="1295400"/>
            <a:ext cx="6400800" cy="4343400"/>
          </a:xfrm>
        </p:spPr>
        <p:txBody>
          <a:bodyPr>
            <a:normAutofit fontScale="92500" lnSpcReduction="20000"/>
          </a:bodyPr>
          <a:lstStyle/>
          <a:p>
            <a:pPr algn="l">
              <a:buFont typeface="Wingdings" pitchFamily="2" charset="2"/>
              <a:buChar char="Ø"/>
            </a:pPr>
            <a:r>
              <a:rPr lang="en-US" dirty="0" smtClean="0"/>
              <a:t> </a:t>
            </a:r>
            <a:r>
              <a:rPr lang="en-US" dirty="0" smtClean="0">
                <a:solidFill>
                  <a:schemeClr val="tx1"/>
                </a:solidFill>
              </a:rPr>
              <a:t>Professor Kant was a German (Persia province) citizen. He was a great German philosopher.</a:t>
            </a:r>
          </a:p>
          <a:p>
            <a:pPr algn="l">
              <a:buFont typeface="Wingdings" pitchFamily="2" charset="2"/>
              <a:buChar char="Ø"/>
            </a:pPr>
            <a:r>
              <a:rPr lang="en-US" dirty="0" smtClean="0">
                <a:solidFill>
                  <a:schemeClr val="tx1"/>
                </a:solidFill>
              </a:rPr>
              <a:t>In 1755 AD Kant claimed that his ‘ gaseous hypothesis’ of the origin of the earth was based on the sound principles of Newton ‘s law of gravitation and rotatory motion.</a:t>
            </a:r>
          </a:p>
          <a:p>
            <a:pPr algn="l">
              <a:buFont typeface="Wingdings" pitchFamily="2" charset="2"/>
              <a:buChar char="Ø"/>
            </a:pPr>
            <a:r>
              <a:rPr lang="en-US" dirty="0" smtClean="0">
                <a:solidFill>
                  <a:schemeClr val="tx1"/>
                </a:solidFill>
              </a:rPr>
              <a:t>At the time of explaining this theory Kant said that “ Give me a matter and I will build a world out of 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600199"/>
          </a:xfrm>
        </p:spPr>
        <p:txBody>
          <a:bodyPr>
            <a:normAutofit fontScale="90000"/>
          </a:bodyPr>
          <a:lstStyle/>
          <a:p>
            <a:r>
              <a:rPr lang="en-US" dirty="0" smtClean="0"/>
              <a:t>The fact that determine the rotation and revolution of the our solar system </a:t>
            </a:r>
            <a:endParaRPr lang="en-US" dirty="0"/>
          </a:p>
        </p:txBody>
      </p:sp>
      <p:sp>
        <p:nvSpPr>
          <p:cNvPr id="3" name="Subtitle 2"/>
          <p:cNvSpPr>
            <a:spLocks noGrp="1"/>
          </p:cNvSpPr>
          <p:nvPr>
            <p:ph type="subTitle" idx="1"/>
          </p:nvPr>
        </p:nvSpPr>
        <p:spPr>
          <a:xfrm>
            <a:off x="685800" y="1905000"/>
            <a:ext cx="8001000" cy="4572000"/>
          </a:xfrm>
        </p:spPr>
        <p:txBody>
          <a:bodyPr>
            <a:normAutofit lnSpcReduction="10000"/>
          </a:bodyPr>
          <a:lstStyle/>
          <a:p>
            <a:pPr>
              <a:buFont typeface="Wingdings" pitchFamily="2" charset="2"/>
              <a:buChar char="Ø"/>
            </a:pPr>
            <a:r>
              <a:rPr lang="en-US" dirty="0" smtClean="0">
                <a:solidFill>
                  <a:schemeClr val="tx1"/>
                </a:solidFill>
              </a:rPr>
              <a:t>Distance between planets</a:t>
            </a:r>
          </a:p>
          <a:p>
            <a:pPr>
              <a:buFont typeface="Wingdings" pitchFamily="2" charset="2"/>
              <a:buChar char="Ø"/>
            </a:pPr>
            <a:r>
              <a:rPr lang="en-US" dirty="0" smtClean="0">
                <a:solidFill>
                  <a:schemeClr val="tx1"/>
                </a:solidFill>
              </a:rPr>
              <a:t>Two group of planets…..</a:t>
            </a:r>
          </a:p>
          <a:p>
            <a:pPr marL="514350" indent="-514350">
              <a:buAutoNum type="arabicParenR"/>
            </a:pPr>
            <a:r>
              <a:rPr lang="en-US" dirty="0" smtClean="0">
                <a:solidFill>
                  <a:schemeClr val="tx1"/>
                </a:solidFill>
              </a:rPr>
              <a:t>Inner planets</a:t>
            </a:r>
          </a:p>
          <a:p>
            <a:pPr marL="514350" indent="-514350">
              <a:buAutoNum type="arabicParenR"/>
            </a:pPr>
            <a:r>
              <a:rPr lang="en-US" dirty="0" smtClean="0">
                <a:solidFill>
                  <a:schemeClr val="tx1"/>
                </a:solidFill>
              </a:rPr>
              <a:t>Outer planets</a:t>
            </a:r>
          </a:p>
          <a:p>
            <a:pPr marL="514350" indent="-514350">
              <a:buFont typeface="Wingdings" pitchFamily="2" charset="2"/>
              <a:buChar char="Ø"/>
            </a:pPr>
            <a:r>
              <a:rPr lang="en-US" dirty="0" smtClean="0">
                <a:solidFill>
                  <a:schemeClr val="tx1"/>
                </a:solidFill>
              </a:rPr>
              <a:t>Fact relating movements are…..</a:t>
            </a:r>
          </a:p>
          <a:p>
            <a:pPr marL="514350" indent="-514350">
              <a:buAutoNum type="arabicParenR"/>
            </a:pPr>
            <a:r>
              <a:rPr lang="en-US" dirty="0" smtClean="0">
                <a:solidFill>
                  <a:schemeClr val="tx1"/>
                </a:solidFill>
              </a:rPr>
              <a:t>Principle of gravitation</a:t>
            </a:r>
          </a:p>
          <a:p>
            <a:pPr marL="514350" indent="-514350">
              <a:buAutoNum type="arabicParenR"/>
            </a:pPr>
            <a:r>
              <a:rPr lang="en-US" dirty="0" smtClean="0">
                <a:solidFill>
                  <a:schemeClr val="tx1"/>
                </a:solidFill>
              </a:rPr>
              <a:t>Principle of inertia</a:t>
            </a:r>
          </a:p>
          <a:p>
            <a:pPr marL="514350" indent="-514350">
              <a:buAutoNum type="arabicParenR"/>
            </a:pPr>
            <a:r>
              <a:rPr lang="en-US" dirty="0" smtClean="0">
                <a:solidFill>
                  <a:schemeClr val="tx1"/>
                </a:solidFill>
              </a:rPr>
              <a:t>Centrifugal force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normAutofit fontScale="90000"/>
          </a:bodyPr>
          <a:lstStyle/>
          <a:p>
            <a:r>
              <a:rPr lang="en-US" dirty="0" smtClean="0"/>
              <a:t>Some basic fact of </a:t>
            </a:r>
            <a:r>
              <a:rPr lang="en-US" dirty="0" err="1" smtClean="0"/>
              <a:t>kant</a:t>
            </a:r>
            <a:r>
              <a:rPr lang="en-US" dirty="0" smtClean="0"/>
              <a:t> gaseous hypothesis</a:t>
            </a:r>
            <a:endParaRPr lang="en-US" dirty="0"/>
          </a:p>
        </p:txBody>
      </p:sp>
      <p:sp>
        <p:nvSpPr>
          <p:cNvPr id="3" name="Subtitle 2"/>
          <p:cNvSpPr>
            <a:spLocks noGrp="1"/>
          </p:cNvSpPr>
          <p:nvPr>
            <p:ph type="subTitle" idx="1"/>
          </p:nvPr>
        </p:nvSpPr>
        <p:spPr>
          <a:xfrm>
            <a:off x="304800" y="1371600"/>
            <a:ext cx="8382000" cy="5181600"/>
          </a:xfrm>
        </p:spPr>
        <p:txBody>
          <a:bodyPr>
            <a:normAutofit fontScale="92500" lnSpcReduction="20000"/>
          </a:bodyPr>
          <a:lstStyle/>
          <a:p>
            <a:pPr>
              <a:buFont typeface="Wingdings" pitchFamily="2" charset="2"/>
              <a:buChar char="Ø"/>
            </a:pPr>
            <a:r>
              <a:rPr lang="en-US" dirty="0" smtClean="0">
                <a:solidFill>
                  <a:schemeClr val="tx1"/>
                </a:solidFill>
              </a:rPr>
              <a:t>Kant postulated his gaseous hypothesis of the origin of the earth on a basis of few assumptions.</a:t>
            </a:r>
          </a:p>
          <a:p>
            <a:pPr>
              <a:buFont typeface="Wingdings" pitchFamily="2" charset="2"/>
              <a:buChar char="Ø"/>
            </a:pPr>
            <a:r>
              <a:rPr lang="en-US" dirty="0" smtClean="0">
                <a:solidFill>
                  <a:schemeClr val="tx1"/>
                </a:solidFill>
              </a:rPr>
              <a:t>According to </a:t>
            </a:r>
            <a:r>
              <a:rPr lang="en-US" dirty="0" err="1" smtClean="0">
                <a:solidFill>
                  <a:schemeClr val="tx1"/>
                </a:solidFill>
              </a:rPr>
              <a:t>kant</a:t>
            </a:r>
            <a:r>
              <a:rPr lang="en-US" dirty="0" smtClean="0">
                <a:solidFill>
                  <a:schemeClr val="tx1"/>
                </a:solidFill>
              </a:rPr>
              <a:t> that a supernaturally created primordial hard matter was scattered in universe.</a:t>
            </a:r>
          </a:p>
          <a:p>
            <a:pPr>
              <a:buFont typeface="Wingdings" pitchFamily="2" charset="2"/>
              <a:buChar char="Ø"/>
            </a:pPr>
            <a:r>
              <a:rPr lang="en-US" dirty="0" smtClean="0">
                <a:solidFill>
                  <a:schemeClr val="tx1"/>
                </a:solidFill>
              </a:rPr>
              <a:t>According to </a:t>
            </a:r>
            <a:r>
              <a:rPr lang="en-US" dirty="0" err="1" smtClean="0">
                <a:solidFill>
                  <a:schemeClr val="tx1"/>
                </a:solidFill>
              </a:rPr>
              <a:t>kant</a:t>
            </a:r>
            <a:r>
              <a:rPr lang="en-US" dirty="0" smtClean="0">
                <a:solidFill>
                  <a:schemeClr val="tx1"/>
                </a:solidFill>
              </a:rPr>
              <a:t> this matter comprised of very cold, solid and motionless particles.</a:t>
            </a:r>
          </a:p>
          <a:p>
            <a:pPr>
              <a:buFont typeface="Wingdings" pitchFamily="2" charset="2"/>
              <a:buChar char="Ø"/>
            </a:pPr>
            <a:r>
              <a:rPr lang="en-US" dirty="0" smtClean="0">
                <a:solidFill>
                  <a:schemeClr val="tx1"/>
                </a:solidFill>
              </a:rPr>
              <a:t>He further assumed that the particles began to collide against  each other under their mutual gravitational attractions.</a:t>
            </a:r>
          </a:p>
          <a:p>
            <a:pPr>
              <a:buFont typeface="Wingdings" pitchFamily="2" charset="2"/>
              <a:buChar char="Ø"/>
            </a:pPr>
            <a:r>
              <a:rPr lang="en-US" dirty="0" smtClean="0">
                <a:solidFill>
                  <a:schemeClr val="tx1"/>
                </a:solidFill>
              </a:rPr>
              <a:t>This mutual attraction and collision between the particles generated random motion in the primordial matter. </a:t>
            </a:r>
            <a:endParaRPr lang="en-US"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2895599"/>
          </a:xfrm>
        </p:spPr>
        <p:txBody>
          <a:bodyPr>
            <a:normAutofit/>
          </a:bodyPr>
          <a:lstStyle/>
          <a:p>
            <a:r>
              <a:rPr lang="en-US" dirty="0" smtClean="0"/>
              <a:t>On </a:t>
            </a:r>
            <a:r>
              <a:rPr lang="en-US" dirty="0" smtClean="0"/>
              <a:t>t</a:t>
            </a:r>
            <a:r>
              <a:rPr lang="en-US" dirty="0" smtClean="0"/>
              <a:t>he basis of number of heavenly bodies involved in the origin of the earth are further divided in to three groups.</a:t>
            </a:r>
            <a:endParaRPr lang="en-US" dirty="0"/>
          </a:p>
        </p:txBody>
      </p:sp>
      <p:sp>
        <p:nvSpPr>
          <p:cNvPr id="3" name="Subtitle 2"/>
          <p:cNvSpPr>
            <a:spLocks noGrp="1"/>
          </p:cNvSpPr>
          <p:nvPr>
            <p:ph type="subTitle" idx="1"/>
          </p:nvPr>
        </p:nvSpPr>
        <p:spPr>
          <a:xfrm>
            <a:off x="685800" y="2895600"/>
            <a:ext cx="8077200" cy="3733800"/>
          </a:xfrm>
        </p:spPr>
        <p:txBody>
          <a:bodyPr>
            <a:normAutofit lnSpcReduction="10000"/>
          </a:bodyPr>
          <a:lstStyle/>
          <a:p>
            <a:pPr algn="l"/>
            <a:r>
              <a:rPr lang="en-US" dirty="0" smtClean="0">
                <a:solidFill>
                  <a:schemeClr val="tx1"/>
                </a:solidFill>
              </a:rPr>
              <a:t>These are….</a:t>
            </a:r>
          </a:p>
          <a:p>
            <a:pPr marL="514350" indent="-514350" algn="l">
              <a:buAutoNum type="arabicParenR"/>
            </a:pPr>
            <a:r>
              <a:rPr lang="en-US" dirty="0" smtClean="0">
                <a:solidFill>
                  <a:schemeClr val="tx1"/>
                </a:solidFill>
              </a:rPr>
              <a:t>Monistic concept ( Involving only one heavenly body.)</a:t>
            </a:r>
          </a:p>
          <a:p>
            <a:pPr marL="514350" indent="-514350" algn="l">
              <a:buAutoNum type="arabicParenR"/>
            </a:pPr>
            <a:r>
              <a:rPr lang="en-US" dirty="0" smtClean="0">
                <a:solidFill>
                  <a:schemeClr val="tx1"/>
                </a:solidFill>
              </a:rPr>
              <a:t>Dualistic concept ( Involving two heavenly bodies)</a:t>
            </a:r>
          </a:p>
          <a:p>
            <a:pPr marL="514350" indent="-514350" algn="l">
              <a:buAutoNum type="arabicParenR"/>
            </a:pPr>
            <a:r>
              <a:rPr lang="en-US" dirty="0" smtClean="0">
                <a:solidFill>
                  <a:schemeClr val="tx1"/>
                </a:solidFill>
              </a:rPr>
              <a:t>Binary star concept or </a:t>
            </a:r>
            <a:r>
              <a:rPr lang="en-US" dirty="0" err="1" smtClean="0">
                <a:solidFill>
                  <a:schemeClr val="tx1"/>
                </a:solidFill>
              </a:rPr>
              <a:t>trihybrid</a:t>
            </a:r>
            <a:r>
              <a:rPr lang="en-US" dirty="0" smtClean="0">
                <a:solidFill>
                  <a:schemeClr val="tx1"/>
                </a:solidFill>
              </a:rPr>
              <a:t> concept ( Involving more than two heavenly bodies</a:t>
            </a:r>
            <a:r>
              <a:rPr lang="en-US"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45719"/>
          </a:xfrm>
        </p:spPr>
        <p:txBody>
          <a:bodyPr>
            <a:normAutofit fontScale="90000"/>
          </a:bodyPr>
          <a:lstStyle/>
          <a:p>
            <a:endParaRPr lang="en-US" dirty="0"/>
          </a:p>
        </p:txBody>
      </p:sp>
      <p:sp>
        <p:nvSpPr>
          <p:cNvPr id="3" name="Subtitle 2"/>
          <p:cNvSpPr>
            <a:spLocks noGrp="1"/>
          </p:cNvSpPr>
          <p:nvPr>
            <p:ph type="subTitle" idx="1"/>
          </p:nvPr>
        </p:nvSpPr>
        <p:spPr>
          <a:xfrm>
            <a:off x="457200" y="762000"/>
            <a:ext cx="8305800" cy="5410200"/>
          </a:xfrm>
        </p:spPr>
        <p:txBody>
          <a:bodyPr>
            <a:normAutofit fontScale="85000" lnSpcReduction="20000"/>
          </a:bodyPr>
          <a:lstStyle/>
          <a:p>
            <a:pPr>
              <a:buFont typeface="Wingdings" pitchFamily="2" charset="2"/>
              <a:buChar char="Ø"/>
            </a:pPr>
            <a:r>
              <a:rPr lang="en-US" dirty="0" smtClean="0">
                <a:solidFill>
                  <a:schemeClr val="tx1"/>
                </a:solidFill>
              </a:rPr>
              <a:t>Collision of the particles also generated friction which generated heat, with the result the temperature of the primordial matter started rising.</a:t>
            </a:r>
          </a:p>
          <a:p>
            <a:pPr>
              <a:buFont typeface="Wingdings" pitchFamily="2" charset="2"/>
              <a:buChar char="Ø"/>
            </a:pPr>
            <a:r>
              <a:rPr lang="en-US" dirty="0" smtClean="0">
                <a:solidFill>
                  <a:schemeClr val="tx1"/>
                </a:solidFill>
              </a:rPr>
              <a:t>Thus, the original cold and motionless cloud of matter became in due course a vast hot nebula and started spinning (rotating) around its axis.</a:t>
            </a:r>
          </a:p>
          <a:p>
            <a:pPr>
              <a:buFont typeface="Wingdings" pitchFamily="2" charset="2"/>
              <a:buChar char="Ø"/>
            </a:pPr>
            <a:r>
              <a:rPr lang="en-US" dirty="0" smtClean="0">
                <a:solidFill>
                  <a:schemeClr val="tx1"/>
                </a:solidFill>
              </a:rPr>
              <a:t>According to </a:t>
            </a:r>
            <a:r>
              <a:rPr lang="en-US" dirty="0" err="1" smtClean="0">
                <a:solidFill>
                  <a:schemeClr val="tx1"/>
                </a:solidFill>
              </a:rPr>
              <a:t>kant</a:t>
            </a:r>
            <a:r>
              <a:rPr lang="en-US" dirty="0" smtClean="0">
                <a:solidFill>
                  <a:schemeClr val="tx1"/>
                </a:solidFill>
              </a:rPr>
              <a:t> with the increase in temperature, the random motion as well as the rate of collision among the particles also increased.</a:t>
            </a:r>
          </a:p>
          <a:p>
            <a:pPr>
              <a:buFont typeface="Wingdings" pitchFamily="2" charset="2"/>
              <a:buChar char="Ø"/>
            </a:pPr>
            <a:r>
              <a:rPr lang="en-US" dirty="0" smtClean="0">
                <a:solidFill>
                  <a:schemeClr val="tx1"/>
                </a:solidFill>
              </a:rPr>
              <a:t>The rise in temperature also changed the state of primordial matter from solid to gaseous particles.</a:t>
            </a:r>
          </a:p>
          <a:p>
            <a:pPr>
              <a:buFont typeface="Wingdings" pitchFamily="2" charset="2"/>
              <a:buChar char="Ø"/>
            </a:pPr>
            <a:r>
              <a:rPr lang="en-US" dirty="0" smtClean="0">
                <a:solidFill>
                  <a:schemeClr val="tx1"/>
                </a:solidFill>
              </a:rPr>
              <a:t>Thus the initial primordial matter gradually changed in hot rotating nebula. With  continuous rise in temperature and rate of rotatory motion the nebula started expanding in size.  </a:t>
            </a:r>
            <a:endParaRPr lang="en-US"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596</Words>
  <Application>Microsoft Office PowerPoint</Application>
  <PresentationFormat>On-screen Show (4:3)</PresentationFormat>
  <Paragraphs>45</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Theories regarding the origin of the earth</vt:lpstr>
      <vt:lpstr>Slide 2</vt:lpstr>
      <vt:lpstr>Gaseous hypothesis of  Immanuel kant -1755 AD </vt:lpstr>
      <vt:lpstr>The fact that determine the rotation and revolution of the our solar system </vt:lpstr>
      <vt:lpstr>Some basic fact of kant gaseous hypothesis</vt:lpstr>
      <vt:lpstr>On the basis of number of heavenly bodies involved in the origin of the earth are further divided in to three groups.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Tech</dc:creator>
  <cp:lastModifiedBy>Tech</cp:lastModifiedBy>
  <cp:revision>21</cp:revision>
  <dcterms:created xsi:type="dcterms:W3CDTF">2019-08-28T15:44:32Z</dcterms:created>
  <dcterms:modified xsi:type="dcterms:W3CDTF">2019-08-29T08:26:48Z</dcterms:modified>
</cp:coreProperties>
</file>